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73" r:id="rId8"/>
    <p:sldId id="263" r:id="rId9"/>
    <p:sldId id="274" r:id="rId10"/>
    <p:sldId id="264" r:id="rId11"/>
    <p:sldId id="277" r:id="rId12"/>
    <p:sldId id="265" r:id="rId13"/>
    <p:sldId id="276" r:id="rId14"/>
    <p:sldId id="266" r:id="rId15"/>
    <p:sldId id="267" r:id="rId16"/>
    <p:sldId id="269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3A3"/>
    <a:srgbClr val="FF7979"/>
    <a:srgbClr val="FF9933"/>
    <a:srgbClr val="6FF97F"/>
    <a:srgbClr val="0BEF26"/>
    <a:srgbClr val="FCFF85"/>
    <a:srgbClr val="FFF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8F283-7C29-6DDD-C52E-949823249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11AC4C-3EB1-88E9-A801-6997CB54B2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A66B6-88E2-DC3D-49D2-630C274EE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31B25-395B-4A0F-9B61-7F69A7416379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C7A40-00EC-8133-72F3-2700B7E03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D53B7-BF52-6F26-8E48-56CE61111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C3D22-296B-4174-A62A-3602CD40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813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5FB80-061F-A981-3996-194BA1EA3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88A70-AFE9-28FF-E2DD-B4ECB8B55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71418-46F8-B44D-827E-7A9653FE6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31B25-395B-4A0F-9B61-7F69A7416379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0A55A-D71B-147D-7760-20AA3AB92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3A5369-8B4C-C82A-097D-216712CF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C3D22-296B-4174-A62A-3602CD40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225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C0A09-E91D-0FC7-4994-0444AF237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616F9-523E-55B2-CDED-624C4038A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C937D3-657F-F66B-9D71-EFEEADB9F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31B25-395B-4A0F-9B61-7F69A7416379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DC0EE-F876-88E2-B401-148F20C1C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7409F0-2C94-C171-BBE6-C0135381F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C3D22-296B-4174-A62A-3602CD40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141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A3357-674E-74D4-8FD2-73590F78B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E7A09-373C-C5D8-DEA7-61220B5C37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3A93DD-2BCC-BCC2-8BDB-F8B0FAE5AC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82288C-E989-6198-16A0-9B62F2195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31B25-395B-4A0F-9B61-7F69A7416379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E60163-4387-1E4A-A248-A761AC7E1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33CBF8-ABED-1C6A-60FE-D724D04CE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C3D22-296B-4174-A62A-3602CD40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C3160-195C-900B-208E-FFC2E9D88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849243-33D2-27A5-8B1F-430E70BE5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1A29BA-2F6A-A7DF-24F5-38B003911E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428247-DF95-3EEA-2F84-6524EFE2A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4C2262-A49D-99A7-1944-26D20EDEE2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E3D77A-4C99-955B-313B-0DDC466DF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31B25-395B-4A0F-9B61-7F69A7416379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AFCAAA-350C-D9AE-130A-F339F6D22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C76D39-C630-7F21-AF1F-96882C999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C3D22-296B-4174-A62A-3602CD40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52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232CC-3E51-9FA3-F52B-9F3A8EB6A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021F6B-399B-8918-7B42-8C71A55DF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31B25-395B-4A0F-9B61-7F69A7416379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3A2E95-5AAA-5D17-689B-7F005DAFC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1B204E-5923-F243-4497-DB031A21F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C3D22-296B-4174-A62A-3602CD40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248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929D20-04C1-2B62-7DA9-C3920369D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31B25-395B-4A0F-9B61-7F69A7416379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13C9B1-8DD9-E5EC-464F-BBFF125D2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CC0C8D-2891-5949-8321-8DF658739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C3D22-296B-4174-A62A-3602CD40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202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A444D-C464-FA9B-9A46-8660A0BE5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B6F3C-11C1-A1B6-82C2-B3257410B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05C6E-93F8-710A-DEFD-6841C0E34C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338729-5211-8489-6DB6-6CB34CE1C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31B25-395B-4A0F-9B61-7F69A7416379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89DA43-1406-A242-8C53-E9E2DD3A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38173A-4399-381C-CB25-BC346A5EA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C3D22-296B-4174-A62A-3602CD40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234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9D7C8-FF3A-A0C9-A763-AD05A5535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DB46CC-207F-31A8-B431-03FE623276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6927D-AF69-7ACF-87EB-6D5BF1A883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5C2A2C-8E53-B401-C7B7-7054CDA31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31B25-395B-4A0F-9B61-7F69A7416379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1BE0E4-A13C-24FB-6535-FCC54A26E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D39122-28C4-A922-3F14-EB299EEB1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C3D22-296B-4174-A62A-3602CD40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199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0DF38-19FF-9505-98FA-0E9143E6E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2F6733-3D93-6105-9690-34C00AE03B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40B97-00D7-C688-6AB5-9683D86A2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31B25-395B-4A0F-9B61-7F69A7416379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C009F7-6399-4CC5-491C-8DF610F1F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B26222-E9E0-F68F-612B-B56CE7865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C3D22-296B-4174-A62A-3602CD40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289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3E1E75-20D7-0FCF-7D11-8ECB20B3FA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0918B4-BB5A-AC04-FDDA-68C6D7E875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C0ECA-05F4-BD10-4169-AA8D2B266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31B25-395B-4A0F-9B61-7F69A7416379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18238-8C3D-325C-BA5C-26173361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EEE4F-E4B3-CBF8-F6FA-B2F039F4A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C3D22-296B-4174-A62A-3602CD40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526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A6D017-F566-30D3-22B6-05F89D0F8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609F6-63F0-1B24-4060-B6584F57E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D3231-ABD1-1731-7B52-0EA1C9178A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631B25-395B-4A0F-9B61-7F69A7416379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CF1A9-5337-9ADF-54BE-5A945F7AD8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2C3BE2-F748-2702-4036-3A3B0AA0F7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BC3D22-296B-4174-A62A-3602CD40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498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9.png"/><Relationship Id="rId7" Type="http://schemas.openxmlformats.org/officeDocument/2006/relationships/image" Target="../media/image2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7.png"/><Relationship Id="rId7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jpeg"/><Relationship Id="rId18" Type="http://schemas.openxmlformats.org/officeDocument/2006/relationships/image" Target="../media/image25.png"/><Relationship Id="rId3" Type="http://schemas.openxmlformats.org/officeDocument/2006/relationships/image" Target="../media/image10.png"/><Relationship Id="rId21" Type="http://schemas.openxmlformats.org/officeDocument/2006/relationships/image" Target="../media/image51.png"/><Relationship Id="rId7" Type="http://schemas.openxmlformats.org/officeDocument/2006/relationships/image" Target="../media/image14.png"/><Relationship Id="rId12" Type="http://schemas.openxmlformats.org/officeDocument/2006/relationships/image" Target="../media/image19.jpeg"/><Relationship Id="rId17" Type="http://schemas.openxmlformats.org/officeDocument/2006/relationships/image" Target="../media/image24.jpeg"/><Relationship Id="rId2" Type="http://schemas.openxmlformats.org/officeDocument/2006/relationships/image" Target="../media/image62.png"/><Relationship Id="rId16" Type="http://schemas.openxmlformats.org/officeDocument/2006/relationships/image" Target="../media/image23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jpe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63.png"/><Relationship Id="rId10" Type="http://schemas.openxmlformats.org/officeDocument/2006/relationships/image" Target="../media/image17.png"/><Relationship Id="rId19" Type="http://schemas.openxmlformats.org/officeDocument/2006/relationships/image" Target="../media/image26.jpe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jpeg"/><Relationship Id="rId22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17" Type="http://schemas.openxmlformats.org/officeDocument/2006/relationships/image" Target="../media/image79.jpeg"/><Relationship Id="rId2" Type="http://schemas.openxmlformats.org/officeDocument/2006/relationships/image" Target="../media/image65.jpeg"/><Relationship Id="rId16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5" Type="http://schemas.openxmlformats.org/officeDocument/2006/relationships/image" Target="../media/image77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A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5AFCF-A202-D353-D974-F062E710E3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868362"/>
            <a:ext cx="11582400" cy="2387600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8000" b="1" kern="100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400000" algn="tl" rotWithShape="0">
                    <a:prstClr val="black"/>
                  </a:outerShdw>
                </a:effectLst>
                <a:latin typeface="Helvetica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Tasting the Gravitational Rainbow</a:t>
            </a:r>
            <a:endParaRPr lang="en-US" sz="8000" b="1" kern="100" dirty="0">
              <a:ln w="19050">
                <a:solidFill>
                  <a:srgbClr val="C00000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2400000" algn="tl" rotWithShape="0">
                  <a:prstClr val="black"/>
                </a:outerShdw>
              </a:effectLst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CF0FAD-A67F-8916-FDEB-C99344CB29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64428" y="5291820"/>
            <a:ext cx="4463143" cy="697818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erlin Sans FB Demi" panose="020E0802020502020306" pitchFamily="34" charset="0"/>
                <a:cs typeface="Helvetica" panose="020B0604020202020204" pitchFamily="34" charset="0"/>
              </a:rPr>
              <a:t>Andrew </a:t>
            </a:r>
            <a:r>
              <a:rPr lang="en-US" sz="3600" dirty="0" err="1">
                <a:latin typeface="Berlin Sans FB Demi" panose="020E0802020502020306" pitchFamily="34" charset="0"/>
                <a:cs typeface="Helvetica" panose="020B0604020202020204" pitchFamily="34" charset="0"/>
              </a:rPr>
              <a:t>Laeuger</a:t>
            </a:r>
            <a:endParaRPr lang="en-US" sz="3600" dirty="0">
              <a:latin typeface="Berlin Sans FB Demi" panose="020E0802020502020306" pitchFamily="34" charset="0"/>
              <a:cs typeface="Helvetica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84BF78B1-6DE7-5C63-D040-B6BB9DE8A84A}"/>
              </a:ext>
            </a:extLst>
          </p:cNvPr>
          <p:cNvSpPr txBox="1">
            <a:spLocks/>
          </p:cNvSpPr>
          <p:nvPr/>
        </p:nvSpPr>
        <p:spPr>
          <a:xfrm>
            <a:off x="1524000" y="3288620"/>
            <a:ext cx="9144000" cy="11441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latin typeface="Berlin Sans FB Demi" panose="020E0802020502020306" pitchFamily="34" charset="0"/>
                <a:cs typeface="Helvetica" panose="020B0604020202020204" pitchFamily="34" charset="0"/>
              </a:rPr>
              <a:t>Expanding the accessible spectrum of gravitational waves</a:t>
            </a:r>
          </a:p>
        </p:txBody>
      </p:sp>
    </p:spTree>
    <p:extLst>
      <p:ext uri="{BB962C8B-B14F-4D97-AF65-F5344CB8AC3E}">
        <p14:creationId xmlns:p14="http://schemas.microsoft.com/office/powerpoint/2010/main" val="587500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A3A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BBA645-AEDC-AAB6-9669-70C6A2088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592E3-021F-BAE2-773F-CBCF5F8197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042" y="792162"/>
            <a:ext cx="11723914" cy="2387600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8000" b="1" kern="100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400000" algn="tl" rotWithShape="0">
                    <a:prstClr val="black"/>
                  </a:outerShdw>
                </a:effectLst>
                <a:latin typeface="Helvetica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Collection of Random Things I’ve Done</a:t>
            </a:r>
            <a:endParaRPr lang="en-US" sz="8000" b="1" kern="100" dirty="0">
              <a:ln w="19050">
                <a:solidFill>
                  <a:srgbClr val="C00000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2400000" algn="tl" rotWithShape="0">
                  <a:prstClr val="black"/>
                </a:outerShdw>
              </a:effectLst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4371A-A22B-0FEF-3661-5998A6E332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64428" y="5291820"/>
            <a:ext cx="4463143" cy="697818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erlin Sans FB Demi" panose="020E0802020502020306" pitchFamily="34" charset="0"/>
                <a:cs typeface="Helvetica" panose="020B0604020202020204" pitchFamily="34" charset="0"/>
              </a:rPr>
              <a:t>Andrew </a:t>
            </a:r>
            <a:r>
              <a:rPr lang="en-US" sz="3600" dirty="0" err="1">
                <a:latin typeface="Berlin Sans FB Demi" panose="020E0802020502020306" pitchFamily="34" charset="0"/>
                <a:cs typeface="Helvetica" panose="020B0604020202020204" pitchFamily="34" charset="0"/>
              </a:rPr>
              <a:t>Laeuger</a:t>
            </a:r>
            <a:endParaRPr lang="en-US" sz="3600" dirty="0">
              <a:latin typeface="Berlin Sans FB Demi" panose="020E0802020502020306" pitchFamily="34" charset="0"/>
              <a:cs typeface="Helvetica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FAD0897-4EE1-2E80-7AC4-08C1CC83126E}"/>
              </a:ext>
            </a:extLst>
          </p:cNvPr>
          <p:cNvSpPr txBox="1">
            <a:spLocks/>
          </p:cNvSpPr>
          <p:nvPr/>
        </p:nvSpPr>
        <p:spPr>
          <a:xfrm>
            <a:off x="416377" y="3430133"/>
            <a:ext cx="11359244" cy="11441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latin typeface="Berlin Sans FB Demi" panose="020E0802020502020306" pitchFamily="34" charset="0"/>
                <a:cs typeface="Helvetica" panose="020B0604020202020204" pitchFamily="34" charset="0"/>
              </a:rPr>
              <a:t>With a sufficiently vague subtitle to make it seem like I had a recurring theme the whole time</a:t>
            </a:r>
          </a:p>
        </p:txBody>
      </p:sp>
    </p:spTree>
    <p:extLst>
      <p:ext uri="{BB962C8B-B14F-4D97-AF65-F5344CB8AC3E}">
        <p14:creationId xmlns:p14="http://schemas.microsoft.com/office/powerpoint/2010/main" val="3482460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8EE392-5B49-BE23-54BD-373B6974B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076" y="776613"/>
            <a:ext cx="9767848" cy="41862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E5F20AA-37B4-B985-B9FB-1E18DAC6E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54535"/>
          </a:xfrm>
        </p:spPr>
        <p:txBody>
          <a:bodyPr/>
          <a:lstStyle/>
          <a:p>
            <a:r>
              <a:rPr lang="en-US" dirty="0">
                <a:latin typeface="Berlin Sans FB Demi" panose="020E0802020502020306" pitchFamily="34" charset="0"/>
              </a:rPr>
              <a:t>The electromagnetic spectrum</a:t>
            </a:r>
          </a:p>
        </p:txBody>
      </p:sp>
      <p:pic>
        <p:nvPicPr>
          <p:cNvPr id="2052" name="Picture 4" descr="The history of telescopes – Vultus">
            <a:extLst>
              <a:ext uri="{FF2B5EF4-FFF2-40B4-BE49-F238E27FC236}">
                <a16:creationId xmlns:a16="http://schemas.microsoft.com/office/drawing/2014/main" id="{1F7D480D-2347-B1C9-5F7D-E1A85BD3A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094" y="4972416"/>
            <a:ext cx="1889868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A87C671-FA52-D120-6F62-2E2B80C55AB4}"/>
              </a:ext>
            </a:extLst>
          </p:cNvPr>
          <p:cNvSpPr txBox="1"/>
          <p:nvPr/>
        </p:nvSpPr>
        <p:spPr>
          <a:xfrm>
            <a:off x="6084708" y="6301857"/>
            <a:ext cx="80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erlin Sans FB" panose="020E0602020502020306" pitchFamily="34" charset="0"/>
              </a:rPr>
              <a:t>1608</a:t>
            </a:r>
          </a:p>
        </p:txBody>
      </p:sp>
      <p:pic>
        <p:nvPicPr>
          <p:cNvPr id="2054" name="Picture 6" descr="Grote Reber's First Radio Telescope – National Radio Astronomy Observatory">
            <a:extLst>
              <a:ext uri="{FF2B5EF4-FFF2-40B4-BE49-F238E27FC236}">
                <a16:creationId xmlns:a16="http://schemas.microsoft.com/office/drawing/2014/main" id="{B9D1E433-F045-3233-CBA3-47DFAD2FB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61" y="4972416"/>
            <a:ext cx="1067207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128A29B-29A1-82C9-28B5-76813C03FB09}"/>
              </a:ext>
            </a:extLst>
          </p:cNvPr>
          <p:cNvSpPr txBox="1"/>
          <p:nvPr/>
        </p:nvSpPr>
        <p:spPr>
          <a:xfrm>
            <a:off x="635844" y="6293216"/>
            <a:ext cx="80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erlin Sans FB" panose="020E0602020502020306" pitchFamily="34" charset="0"/>
              </a:rPr>
              <a:t>1937</a:t>
            </a:r>
          </a:p>
        </p:txBody>
      </p:sp>
      <p:pic>
        <p:nvPicPr>
          <p:cNvPr id="2056" name="Picture 8" descr="Apollo Telescope Mount - Wikipedia">
            <a:extLst>
              <a:ext uri="{FF2B5EF4-FFF2-40B4-BE49-F238E27FC236}">
                <a16:creationId xmlns:a16="http://schemas.microsoft.com/office/drawing/2014/main" id="{A3BD1845-89E2-E038-2C75-284599ABD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638" y="4972416"/>
            <a:ext cx="211925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S-15 (Explorer 11) - Gunter's Space Page">
            <a:extLst>
              <a:ext uri="{FF2B5EF4-FFF2-40B4-BE49-F238E27FC236}">
                <a16:creationId xmlns:a16="http://schemas.microsoft.com/office/drawing/2014/main" id="{2EE8EF19-7CE3-74E1-57C0-EA3888D8C4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08" r="32452"/>
          <a:stretch/>
        </p:blipFill>
        <p:spPr bwMode="auto">
          <a:xfrm>
            <a:off x="10840720" y="4971474"/>
            <a:ext cx="896718" cy="133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F78D547-BCE5-2242-2C01-F34BEE873942}"/>
              </a:ext>
            </a:extLst>
          </p:cNvPr>
          <p:cNvSpPr txBox="1"/>
          <p:nvPr/>
        </p:nvSpPr>
        <p:spPr>
          <a:xfrm>
            <a:off x="9331365" y="6290178"/>
            <a:ext cx="80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erlin Sans FB" panose="020E0602020502020306" pitchFamily="34" charset="0"/>
              </a:rPr>
              <a:t>1973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8D60C7-19A8-2157-8192-9D93E8C2466C}"/>
              </a:ext>
            </a:extLst>
          </p:cNvPr>
          <p:cNvSpPr txBox="1"/>
          <p:nvPr/>
        </p:nvSpPr>
        <p:spPr>
          <a:xfrm>
            <a:off x="10934798" y="6290177"/>
            <a:ext cx="80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erlin Sans FB" panose="020E0602020502020306" pitchFamily="34" charset="0"/>
              </a:rPr>
              <a:t>1961</a:t>
            </a:r>
          </a:p>
        </p:txBody>
      </p:sp>
      <p:pic>
        <p:nvPicPr>
          <p:cNvPr id="2064" name="Picture 16" descr="Camera, Lunar Surface Ultraviolet, Apollo 16 | National Air and Space Museum">
            <a:extLst>
              <a:ext uri="{FF2B5EF4-FFF2-40B4-BE49-F238E27FC236}">
                <a16:creationId xmlns:a16="http://schemas.microsoft.com/office/drawing/2014/main" id="{5D073C53-C08E-C62A-F277-87E8B7429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9500" y="4981057"/>
            <a:ext cx="92884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1E5E8CA-260E-5599-2C84-8AA24F31A362}"/>
              </a:ext>
            </a:extLst>
          </p:cNvPr>
          <p:cNvSpPr txBox="1"/>
          <p:nvPr/>
        </p:nvSpPr>
        <p:spPr>
          <a:xfrm>
            <a:off x="7647884" y="6290177"/>
            <a:ext cx="80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erlin Sans FB" panose="020E0602020502020306" pitchFamily="34" charset="0"/>
              </a:rPr>
              <a:t>1972</a:t>
            </a:r>
          </a:p>
        </p:txBody>
      </p:sp>
      <p:pic>
        <p:nvPicPr>
          <p:cNvPr id="2066" name="Picture 18" descr="Holmdel Horn Antenna - Wikipedia">
            <a:extLst>
              <a:ext uri="{FF2B5EF4-FFF2-40B4-BE49-F238E27FC236}">
                <a16:creationId xmlns:a16="http://schemas.microsoft.com/office/drawing/2014/main" id="{15137538-791D-490C-AC18-540B1F4EB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517" y="4978400"/>
            <a:ext cx="1667658" cy="131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A3B2350-89C5-BB87-B82F-66B3DE340FDB}"/>
              </a:ext>
            </a:extLst>
          </p:cNvPr>
          <p:cNvSpPr txBox="1"/>
          <p:nvPr/>
        </p:nvSpPr>
        <p:spPr>
          <a:xfrm>
            <a:off x="2151026" y="6290177"/>
            <a:ext cx="80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erlin Sans FB" panose="020E0602020502020306" pitchFamily="34" charset="0"/>
              </a:rPr>
              <a:t>1959</a:t>
            </a:r>
          </a:p>
        </p:txBody>
      </p:sp>
      <p:pic>
        <p:nvPicPr>
          <p:cNvPr id="2068" name="Picture 20" descr="IRAS - Gunter's Space Page">
            <a:extLst>
              <a:ext uri="{FF2B5EF4-FFF2-40B4-BE49-F238E27FC236}">
                <a16:creationId xmlns:a16="http://schemas.microsoft.com/office/drawing/2014/main" id="{AF276350-B6D5-99DD-0C1B-C3CEC7B14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407" y="4978400"/>
            <a:ext cx="1949522" cy="132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04A7354-E243-048F-B2E0-5F4A2BE829F3}"/>
              </a:ext>
            </a:extLst>
          </p:cNvPr>
          <p:cNvSpPr txBox="1"/>
          <p:nvPr/>
        </p:nvSpPr>
        <p:spPr>
          <a:xfrm>
            <a:off x="4074382" y="6290176"/>
            <a:ext cx="80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erlin Sans FB" panose="020E0602020502020306" pitchFamily="34" charset="0"/>
              </a:rPr>
              <a:t>1983</a:t>
            </a:r>
          </a:p>
        </p:txBody>
      </p:sp>
      <p:pic>
        <p:nvPicPr>
          <p:cNvPr id="1026" name="Picture 2" descr="Kip S. Thorne | The Division of Physics, Mathematics and Astronomy">
            <a:extLst>
              <a:ext uri="{FF2B5EF4-FFF2-40B4-BE49-F238E27FC236}">
                <a16:creationId xmlns:a16="http://schemas.microsoft.com/office/drawing/2014/main" id="{D932DFA5-1551-03DE-26FB-086A108E3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107" y="2587280"/>
            <a:ext cx="789804" cy="954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018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8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8968FB-5E92-5F08-0797-C829DE02E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35FD5-2D6F-3A44-CFEF-0EEC7F1F8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38367"/>
            <a:ext cx="10612119" cy="4351338"/>
          </a:xfrm>
        </p:spPr>
        <p:txBody>
          <a:bodyPr/>
          <a:lstStyle/>
          <a:p>
            <a:r>
              <a:rPr lang="en-US" dirty="0">
                <a:latin typeface="Berlin Sans FB" panose="020E0602020502020306" pitchFamily="34" charset="0"/>
              </a:rPr>
              <a:t>Compact object mergers: the bigger they are, the softer they fall</a:t>
            </a:r>
          </a:p>
          <a:p>
            <a:pPr lvl="1"/>
            <a:r>
              <a:rPr lang="en-US" dirty="0">
                <a:latin typeface="Berlin Sans FB" panose="020E0602020502020306" pitchFamily="34" charset="0"/>
              </a:rPr>
              <a:t>SMBHs at </a:t>
            </a:r>
            <a:r>
              <a:rPr lang="en-US" dirty="0" err="1">
                <a:latin typeface="Berlin Sans FB" panose="020E0602020502020306" pitchFamily="34" charset="0"/>
              </a:rPr>
              <a:t>nHz</a:t>
            </a:r>
            <a:r>
              <a:rPr lang="en-US" dirty="0">
                <a:latin typeface="Berlin Sans FB" panose="020E0602020502020306" pitchFamily="34" charset="0"/>
              </a:rPr>
              <a:t>, EMRIs &amp; WDs at </a:t>
            </a:r>
            <a:r>
              <a:rPr lang="en-US" dirty="0" err="1">
                <a:latin typeface="Berlin Sans FB" panose="020E0602020502020306" pitchFamily="34" charset="0"/>
              </a:rPr>
              <a:t>mHz</a:t>
            </a:r>
            <a:r>
              <a:rPr lang="en-US" dirty="0">
                <a:latin typeface="Berlin Sans FB" panose="020E0602020502020306" pitchFamily="34" charset="0"/>
              </a:rPr>
              <a:t>, stellar-mass objects at Hz, PBHs at kHz</a:t>
            </a:r>
          </a:p>
          <a:p>
            <a:r>
              <a:rPr lang="en-US" dirty="0">
                <a:latin typeface="Berlin Sans FB" panose="020E0602020502020306" pitchFamily="34" charset="0"/>
              </a:rPr>
              <a:t>Core collapse supernovae: oscillations of the neutron star</a:t>
            </a:r>
          </a:p>
          <a:p>
            <a:r>
              <a:rPr lang="en-US" dirty="0">
                <a:latin typeface="Berlin Sans FB" panose="020E0602020502020306" pitchFamily="34" charset="0"/>
              </a:rPr>
              <a:t>Big Bang: quantum fluctuations during inflation</a:t>
            </a:r>
          </a:p>
          <a:p>
            <a:r>
              <a:rPr lang="en-US" dirty="0">
                <a:latin typeface="Berlin Sans FB" panose="020E0602020502020306" pitchFamily="34" charset="0"/>
              </a:rPr>
              <a:t>Exotic sources: dark matter (axions), early universe phase transitions, cosmic strings</a:t>
            </a:r>
          </a:p>
          <a:p>
            <a:endParaRPr lang="en-US" dirty="0">
              <a:latin typeface="Berlin Sans FB" panose="020E0602020502020306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6E3C17-C258-2479-9E9D-5B2CDF840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07"/>
            <a:ext cx="10515600" cy="1770487"/>
          </a:xfrm>
        </p:spPr>
        <p:txBody>
          <a:bodyPr/>
          <a:lstStyle/>
          <a:p>
            <a:r>
              <a:rPr lang="en-US" dirty="0">
                <a:latin typeface="Berlin Sans FB Demi" panose="020E0802020502020306" pitchFamily="34" charset="0"/>
              </a:rPr>
              <a:t>The gravitational wave spectrum: what is there to find?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4C4BA46-539E-23D1-744D-D65FC7AAED8A}"/>
              </a:ext>
            </a:extLst>
          </p:cNvPr>
          <p:cNvCxnSpPr/>
          <p:nvPr/>
        </p:nvCxnSpPr>
        <p:spPr>
          <a:xfrm>
            <a:off x="1717040" y="5750560"/>
            <a:ext cx="0" cy="680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40E0B19-E625-A3E8-4C4B-1321841CA5DE}"/>
              </a:ext>
            </a:extLst>
          </p:cNvPr>
          <p:cNvCxnSpPr>
            <a:cxnSpLocks/>
          </p:cNvCxnSpPr>
          <p:nvPr/>
        </p:nvCxnSpPr>
        <p:spPr>
          <a:xfrm>
            <a:off x="254000" y="6075680"/>
            <a:ext cx="11409680" cy="0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4577273-140B-6E4D-FDCA-1AE2A050D1D9}"/>
              </a:ext>
            </a:extLst>
          </p:cNvPr>
          <p:cNvCxnSpPr/>
          <p:nvPr/>
        </p:nvCxnSpPr>
        <p:spPr>
          <a:xfrm>
            <a:off x="3474720" y="5707687"/>
            <a:ext cx="0" cy="680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96FD913-16D0-78A8-85B5-25F09D664E5F}"/>
              </a:ext>
            </a:extLst>
          </p:cNvPr>
          <p:cNvCxnSpPr/>
          <p:nvPr/>
        </p:nvCxnSpPr>
        <p:spPr>
          <a:xfrm>
            <a:off x="5222240" y="5735320"/>
            <a:ext cx="0" cy="680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5FE735F-F1E4-0283-237E-17047B6E0215}"/>
              </a:ext>
            </a:extLst>
          </p:cNvPr>
          <p:cNvCxnSpPr/>
          <p:nvPr/>
        </p:nvCxnSpPr>
        <p:spPr>
          <a:xfrm>
            <a:off x="7152640" y="5735320"/>
            <a:ext cx="0" cy="680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2BD3496-694D-F965-37A0-F3F336AC746C}"/>
              </a:ext>
            </a:extLst>
          </p:cNvPr>
          <p:cNvCxnSpPr/>
          <p:nvPr/>
        </p:nvCxnSpPr>
        <p:spPr>
          <a:xfrm>
            <a:off x="9123522" y="5735320"/>
            <a:ext cx="0" cy="680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DFE0902-04BE-916E-3C71-20C16982AF23}"/>
              </a:ext>
            </a:extLst>
          </p:cNvPr>
          <p:cNvCxnSpPr/>
          <p:nvPr/>
        </p:nvCxnSpPr>
        <p:spPr>
          <a:xfrm>
            <a:off x="11084560" y="5750560"/>
            <a:ext cx="0" cy="680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B74E852-2D9F-08AF-613B-2D6EF2A35491}"/>
              </a:ext>
            </a:extLst>
          </p:cNvPr>
          <p:cNvSpPr txBox="1"/>
          <p:nvPr/>
        </p:nvSpPr>
        <p:spPr>
          <a:xfrm>
            <a:off x="1371600" y="6388407"/>
            <a:ext cx="80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Berlin Sans FB" panose="020E0602020502020306" pitchFamily="34" charset="0"/>
              </a:rPr>
              <a:t>nHz</a:t>
            </a:r>
            <a:endParaRPr lang="en-US" sz="2400" dirty="0">
              <a:latin typeface="Berlin Sans FB" panose="020E0602020502020306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ABAC30-5B7E-512D-D48C-16282BEF2A9C}"/>
              </a:ext>
            </a:extLst>
          </p:cNvPr>
          <p:cNvSpPr txBox="1"/>
          <p:nvPr/>
        </p:nvSpPr>
        <p:spPr>
          <a:xfrm>
            <a:off x="4795677" y="6356424"/>
            <a:ext cx="80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Berlin Sans FB" panose="020E0602020502020306" pitchFamily="34" charset="0"/>
              </a:rPr>
              <a:t>mHz</a:t>
            </a:r>
            <a:endParaRPr lang="en-US" sz="2400" dirty="0">
              <a:latin typeface="Berlin Sans FB" panose="020E0602020502020306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448164-80D7-81E0-46AF-26D49A4610B0}"/>
              </a:ext>
            </a:extLst>
          </p:cNvPr>
          <p:cNvSpPr txBox="1"/>
          <p:nvPr/>
        </p:nvSpPr>
        <p:spPr>
          <a:xfrm>
            <a:off x="6959602" y="6368398"/>
            <a:ext cx="80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erlin Sans FB" panose="020E0602020502020306" pitchFamily="34" charset="0"/>
              </a:rPr>
              <a:t>Hz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B693DAA-3140-A0B2-A99D-5983ADAF730D}"/>
              </a:ext>
            </a:extLst>
          </p:cNvPr>
          <p:cNvSpPr txBox="1"/>
          <p:nvPr/>
        </p:nvSpPr>
        <p:spPr>
          <a:xfrm>
            <a:off x="8783320" y="6370466"/>
            <a:ext cx="80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erlin Sans FB" panose="020E0602020502020306" pitchFamily="34" charset="0"/>
              </a:rPr>
              <a:t>kHz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758E82-E5DF-B339-0AEF-054A8531CFFB}"/>
              </a:ext>
            </a:extLst>
          </p:cNvPr>
          <p:cNvSpPr txBox="1"/>
          <p:nvPr/>
        </p:nvSpPr>
        <p:spPr>
          <a:xfrm>
            <a:off x="10647679" y="6365703"/>
            <a:ext cx="80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erlin Sans FB" panose="020E0602020502020306" pitchFamily="34" charset="0"/>
              </a:rPr>
              <a:t>MHz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3144DA4-F3A4-D5B9-4A2B-DD77C91026C4}"/>
                  </a:ext>
                </a:extLst>
              </p:cNvPr>
              <p:cNvSpPr txBox="1"/>
              <p:nvPr/>
            </p:nvSpPr>
            <p:spPr>
              <a:xfrm>
                <a:off x="3063083" y="6356424"/>
                <a:ext cx="8026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400" dirty="0">
                    <a:latin typeface="Berlin Sans FB" panose="020E0602020502020306" pitchFamily="34" charset="0"/>
                  </a:rPr>
                  <a:t>Hz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3144DA4-F3A4-D5B9-4A2B-DD77C91026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3083" y="6356424"/>
                <a:ext cx="802640" cy="461665"/>
              </a:xfrm>
              <a:prstGeom prst="rect">
                <a:avLst/>
              </a:prstGeom>
              <a:blipFill>
                <a:blip r:embed="rId2"/>
                <a:stretch>
                  <a:fillRect l="-1515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7" name="Picture 46">
            <a:extLst>
              <a:ext uri="{FF2B5EF4-FFF2-40B4-BE49-F238E27FC236}">
                <a16:creationId xmlns:a16="http://schemas.microsoft.com/office/drawing/2014/main" id="{C85D0140-DE9E-7903-29BC-D6C8473BD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2" y="4544107"/>
            <a:ext cx="1417593" cy="112047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3542F7FA-ED6D-1250-5453-393BBDF7B6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7375" y="4551327"/>
            <a:ext cx="1283786" cy="1165213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3101D9C7-FE92-EDC9-59AA-F410EBB0EE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2072" y="4542359"/>
            <a:ext cx="1411964" cy="1165213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6C0681E8-7287-854F-625F-C528B296F7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6226" y="4551327"/>
            <a:ext cx="1417593" cy="112047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1EBC81B6-BFBE-BBCC-0D63-AF4D8C2499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4243" y="4337161"/>
            <a:ext cx="1417593" cy="1413399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0F951169-568B-C958-9A86-30B15D21D2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76" y="4533933"/>
            <a:ext cx="2321287" cy="1173639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ECDF45A0-CAD9-FB89-9948-00467964528F}"/>
              </a:ext>
            </a:extLst>
          </p:cNvPr>
          <p:cNvGrpSpPr/>
          <p:nvPr/>
        </p:nvGrpSpPr>
        <p:grpSpPr>
          <a:xfrm>
            <a:off x="9448801" y="4314972"/>
            <a:ext cx="1704314" cy="1457776"/>
            <a:chOff x="9448801" y="4314972"/>
            <a:chExt cx="1704314" cy="1457776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DED3BADA-2BD2-51DC-D282-15CFEB3D7134}"/>
                </a:ext>
              </a:extLst>
            </p:cNvPr>
            <p:cNvSpPr/>
            <p:nvPr/>
          </p:nvSpPr>
          <p:spPr>
            <a:xfrm>
              <a:off x="9448801" y="4314972"/>
              <a:ext cx="1704314" cy="14577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92413DB8-95B9-03D8-5442-B89987C3D5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487834" y="4381939"/>
              <a:ext cx="1591715" cy="1323842"/>
            </a:xfrm>
            <a:prstGeom prst="rect">
              <a:avLst/>
            </a:prstGeom>
          </p:spPr>
        </p:pic>
      </p:grpSp>
      <p:pic>
        <p:nvPicPr>
          <p:cNvPr id="3073" name="Picture 3072">
            <a:extLst>
              <a:ext uri="{FF2B5EF4-FFF2-40B4-BE49-F238E27FC236}">
                <a16:creationId xmlns:a16="http://schemas.microsoft.com/office/drawing/2014/main" id="{43207D1F-3B1E-AC33-3CA1-8D02A4520CA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53302" y="4462854"/>
            <a:ext cx="1834097" cy="125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85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E7E644-AD16-EE05-6C72-8667872D5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LISA: Laser Interferometer Space Antenna Project">
            <a:extLst>
              <a:ext uri="{FF2B5EF4-FFF2-40B4-BE49-F238E27FC236}">
                <a16:creationId xmlns:a16="http://schemas.microsoft.com/office/drawing/2014/main" id="{E5A774B1-EED8-B60D-B393-D3B215133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762" y="4793804"/>
            <a:ext cx="1868747" cy="122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24C4B4-2DBA-E4C4-DF75-FC2DD409B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725"/>
            <a:ext cx="10515600" cy="1391353"/>
          </a:xfrm>
        </p:spPr>
        <p:txBody>
          <a:bodyPr/>
          <a:lstStyle/>
          <a:p>
            <a:r>
              <a:rPr lang="en-US" dirty="0">
                <a:latin typeface="Berlin Sans FB Demi" panose="020E0802020502020306" pitchFamily="34" charset="0"/>
              </a:rPr>
              <a:t>The gravitational wave spectrum: how are we searching across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08D77-FFD5-97AA-AE5F-7EA7FD358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8344"/>
            <a:ext cx="11353800" cy="4351338"/>
          </a:xfrm>
        </p:spPr>
        <p:txBody>
          <a:bodyPr/>
          <a:lstStyle/>
          <a:p>
            <a:r>
              <a:rPr lang="en-US" sz="2400" dirty="0">
                <a:latin typeface="Berlin Sans FB" panose="020E0602020502020306" pitchFamily="34" charset="0"/>
              </a:rPr>
              <a:t>Resonant bars: from Weber in 1968 until today</a:t>
            </a:r>
          </a:p>
          <a:p>
            <a:r>
              <a:rPr lang="en-US" sz="2400" dirty="0">
                <a:latin typeface="Berlin Sans FB" panose="020E0602020502020306" pitchFamily="34" charset="0"/>
              </a:rPr>
              <a:t>Laser interferometers: LIGO (2015), Virgo (2017), KAGRA (2027?)</a:t>
            </a:r>
          </a:p>
          <a:p>
            <a:r>
              <a:rPr lang="en-US" sz="2400" dirty="0">
                <a:latin typeface="Berlin Sans FB" panose="020E0602020502020306" pitchFamily="34" charset="0"/>
              </a:rPr>
              <a:t>Pulsar timing arrays: </a:t>
            </a:r>
            <a:r>
              <a:rPr lang="en-US" sz="2400" dirty="0" err="1">
                <a:latin typeface="Berlin Sans FB" panose="020E0602020502020306" pitchFamily="34" charset="0"/>
              </a:rPr>
              <a:t>NANOGrav</a:t>
            </a:r>
            <a:r>
              <a:rPr lang="en-US" sz="2400" dirty="0">
                <a:latin typeface="Berlin Sans FB" panose="020E0602020502020306" pitchFamily="34" charset="0"/>
              </a:rPr>
              <a:t>, PPTA, EPTA, </a:t>
            </a:r>
            <a:r>
              <a:rPr lang="en-US" sz="2400" dirty="0" err="1">
                <a:latin typeface="Berlin Sans FB" panose="020E0602020502020306" pitchFamily="34" charset="0"/>
              </a:rPr>
              <a:t>InPTA</a:t>
            </a:r>
            <a:r>
              <a:rPr lang="en-US" sz="2400" dirty="0">
                <a:latin typeface="Berlin Sans FB" panose="020E0602020502020306" pitchFamily="34" charset="0"/>
              </a:rPr>
              <a:t> (2023), CPTA, </a:t>
            </a:r>
            <a:r>
              <a:rPr lang="en-US" sz="2400" dirty="0" err="1">
                <a:latin typeface="Berlin Sans FB" panose="020E0602020502020306" pitchFamily="34" charset="0"/>
              </a:rPr>
              <a:t>MeerKAT</a:t>
            </a:r>
            <a:endParaRPr lang="en-US" sz="2400" dirty="0">
              <a:latin typeface="Berlin Sans FB" panose="020E0602020502020306" pitchFamily="34" charset="0"/>
            </a:endParaRPr>
          </a:p>
          <a:p>
            <a:r>
              <a:rPr lang="en-US" sz="2400" dirty="0">
                <a:latin typeface="Berlin Sans FB" panose="020E0602020502020306" pitchFamily="34" charset="0"/>
              </a:rPr>
              <a:t>Next-gen interferometers: upgrades, Cosmic Explorer, Einstein Telescope (2030s?)</a:t>
            </a:r>
          </a:p>
          <a:p>
            <a:r>
              <a:rPr lang="en-US" sz="2400" dirty="0">
                <a:latin typeface="Berlin Sans FB" panose="020E0602020502020306" pitchFamily="34" charset="0"/>
              </a:rPr>
              <a:t>Space-based interferometers: LISA (2035?), DECIGO, </a:t>
            </a:r>
            <a:r>
              <a:rPr lang="en-US" sz="2400" dirty="0" err="1">
                <a:latin typeface="Berlin Sans FB" panose="020E0602020502020306" pitchFamily="34" charset="0"/>
              </a:rPr>
              <a:t>TianGO</a:t>
            </a:r>
            <a:endParaRPr lang="en-US" sz="2400" dirty="0">
              <a:latin typeface="Berlin Sans FB" panose="020E0602020502020306" pitchFamily="34" charset="0"/>
            </a:endParaRPr>
          </a:p>
          <a:p>
            <a:r>
              <a:rPr lang="en-US" sz="2400" dirty="0">
                <a:latin typeface="Berlin Sans FB" panose="020E0602020502020306" pitchFamily="34" charset="0"/>
              </a:rPr>
              <a:t>Indirect detection: B-modes in CMB (BICEP, CMB-S4)</a:t>
            </a:r>
          </a:p>
          <a:p>
            <a:r>
              <a:rPr lang="en-US" sz="2400" dirty="0">
                <a:latin typeface="Berlin Sans FB" panose="020E0602020502020306" pitchFamily="34" charset="0"/>
              </a:rPr>
              <a:t>Other AOM experiments: MAGIS-100 atom interferometer, microwave cavities (</a:t>
            </a:r>
            <a:r>
              <a:rPr lang="en-US" sz="2400" dirty="0" err="1">
                <a:latin typeface="Berlin Sans FB" panose="020E0602020502020306" pitchFamily="34" charset="0"/>
              </a:rPr>
              <a:t>Gertsenshtein</a:t>
            </a:r>
            <a:r>
              <a:rPr lang="en-US" sz="2400" dirty="0">
                <a:latin typeface="Berlin Sans FB" panose="020E0602020502020306" pitchFamily="34" charset="0"/>
              </a:rPr>
              <a:t> effect), levitated nanoparticles (2030s?)</a:t>
            </a:r>
          </a:p>
          <a:p>
            <a:endParaRPr lang="en-US" dirty="0">
              <a:latin typeface="Berlin Sans FB" panose="020E0602020502020306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2A404CE-96A8-918A-9274-72C3D66B2AF2}"/>
              </a:ext>
            </a:extLst>
          </p:cNvPr>
          <p:cNvCxnSpPr/>
          <p:nvPr/>
        </p:nvCxnSpPr>
        <p:spPr>
          <a:xfrm>
            <a:off x="1717040" y="5750560"/>
            <a:ext cx="0" cy="680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066FAAA-19B6-AB8D-5686-B2D9E73A3E7F}"/>
              </a:ext>
            </a:extLst>
          </p:cNvPr>
          <p:cNvCxnSpPr>
            <a:cxnSpLocks/>
          </p:cNvCxnSpPr>
          <p:nvPr/>
        </p:nvCxnSpPr>
        <p:spPr>
          <a:xfrm>
            <a:off x="254000" y="6075680"/>
            <a:ext cx="11409680" cy="0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244E534-BA3B-4A13-C02C-9128C2EB0935}"/>
              </a:ext>
            </a:extLst>
          </p:cNvPr>
          <p:cNvCxnSpPr/>
          <p:nvPr/>
        </p:nvCxnSpPr>
        <p:spPr>
          <a:xfrm>
            <a:off x="3474720" y="5707687"/>
            <a:ext cx="0" cy="680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D8B9AAE-918D-3D21-300D-283A645EB1FB}"/>
              </a:ext>
            </a:extLst>
          </p:cNvPr>
          <p:cNvCxnSpPr/>
          <p:nvPr/>
        </p:nvCxnSpPr>
        <p:spPr>
          <a:xfrm>
            <a:off x="5222240" y="5735320"/>
            <a:ext cx="0" cy="680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7CE3A4B-76E2-AE96-CCC0-87D1F738DAC7}"/>
              </a:ext>
            </a:extLst>
          </p:cNvPr>
          <p:cNvCxnSpPr/>
          <p:nvPr/>
        </p:nvCxnSpPr>
        <p:spPr>
          <a:xfrm>
            <a:off x="7152640" y="5735320"/>
            <a:ext cx="0" cy="680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469A68-B581-D386-FA68-ABF0C5762CED}"/>
              </a:ext>
            </a:extLst>
          </p:cNvPr>
          <p:cNvCxnSpPr/>
          <p:nvPr/>
        </p:nvCxnSpPr>
        <p:spPr>
          <a:xfrm>
            <a:off x="9123522" y="5735320"/>
            <a:ext cx="0" cy="680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DFFB356-38C9-035F-ED28-3E44514ED1F6}"/>
              </a:ext>
            </a:extLst>
          </p:cNvPr>
          <p:cNvCxnSpPr/>
          <p:nvPr/>
        </p:nvCxnSpPr>
        <p:spPr>
          <a:xfrm>
            <a:off x="11084560" y="5750560"/>
            <a:ext cx="0" cy="680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4013B37-44D5-BB01-D5D1-DCC03B487A91}"/>
              </a:ext>
            </a:extLst>
          </p:cNvPr>
          <p:cNvSpPr txBox="1"/>
          <p:nvPr/>
        </p:nvSpPr>
        <p:spPr>
          <a:xfrm>
            <a:off x="1371600" y="6388407"/>
            <a:ext cx="80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Berlin Sans FB" panose="020E0602020502020306" pitchFamily="34" charset="0"/>
              </a:rPr>
              <a:t>nHz</a:t>
            </a:r>
            <a:endParaRPr lang="en-US" sz="2400" dirty="0">
              <a:latin typeface="Berlin Sans FB" panose="020E0602020502020306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6DD474-E0DD-A323-1316-14620D067881}"/>
              </a:ext>
            </a:extLst>
          </p:cNvPr>
          <p:cNvSpPr txBox="1"/>
          <p:nvPr/>
        </p:nvSpPr>
        <p:spPr>
          <a:xfrm>
            <a:off x="4795677" y="6356424"/>
            <a:ext cx="80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Berlin Sans FB" panose="020E0602020502020306" pitchFamily="34" charset="0"/>
              </a:rPr>
              <a:t>mHz</a:t>
            </a:r>
            <a:endParaRPr lang="en-US" sz="2400" dirty="0">
              <a:latin typeface="Berlin Sans FB" panose="020E0602020502020306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747691-120C-DC37-FDD3-F1F4A0047BC4}"/>
              </a:ext>
            </a:extLst>
          </p:cNvPr>
          <p:cNvSpPr txBox="1"/>
          <p:nvPr/>
        </p:nvSpPr>
        <p:spPr>
          <a:xfrm>
            <a:off x="6959602" y="6368398"/>
            <a:ext cx="80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erlin Sans FB" panose="020E0602020502020306" pitchFamily="34" charset="0"/>
              </a:rPr>
              <a:t>Hz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99A429-CA63-950D-BD4E-9DC910EEB743}"/>
              </a:ext>
            </a:extLst>
          </p:cNvPr>
          <p:cNvSpPr txBox="1"/>
          <p:nvPr/>
        </p:nvSpPr>
        <p:spPr>
          <a:xfrm>
            <a:off x="8783320" y="6370466"/>
            <a:ext cx="80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erlin Sans FB" panose="020E0602020502020306" pitchFamily="34" charset="0"/>
              </a:rPr>
              <a:t>kHz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E0B726-E8D8-E99D-7B86-4564ACBFA7AD}"/>
              </a:ext>
            </a:extLst>
          </p:cNvPr>
          <p:cNvSpPr txBox="1"/>
          <p:nvPr/>
        </p:nvSpPr>
        <p:spPr>
          <a:xfrm>
            <a:off x="10647679" y="6365703"/>
            <a:ext cx="80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erlin Sans FB" panose="020E0602020502020306" pitchFamily="34" charset="0"/>
              </a:rPr>
              <a:t>MHz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60F9B37-211F-BD89-7D35-C2583481C0B5}"/>
                  </a:ext>
                </a:extLst>
              </p:cNvPr>
              <p:cNvSpPr txBox="1"/>
              <p:nvPr/>
            </p:nvSpPr>
            <p:spPr>
              <a:xfrm>
                <a:off x="3063083" y="6356424"/>
                <a:ext cx="8026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400" dirty="0">
                    <a:latin typeface="Berlin Sans FB" panose="020E0602020502020306" pitchFamily="34" charset="0"/>
                  </a:rPr>
                  <a:t>Hz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60F9B37-211F-BD89-7D35-C2583481C0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3083" y="6356424"/>
                <a:ext cx="802640" cy="461665"/>
              </a:xfrm>
              <a:prstGeom prst="rect">
                <a:avLst/>
              </a:prstGeom>
              <a:blipFill>
                <a:blip r:embed="rId3"/>
                <a:stretch>
                  <a:fillRect l="-1515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8" name="Picture 4" descr="Very Large Array – National Radio Astronomy Observatory">
            <a:extLst>
              <a:ext uri="{FF2B5EF4-FFF2-40B4-BE49-F238E27FC236}">
                <a16:creationId xmlns:a16="http://schemas.microsoft.com/office/drawing/2014/main" id="{EEB5AE98-D911-989E-A278-6ADABFCC94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1"/>
          <a:stretch/>
        </p:blipFill>
        <p:spPr bwMode="auto">
          <a:xfrm>
            <a:off x="1635964" y="4858449"/>
            <a:ext cx="1838192" cy="114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hysics - A Fleeting Detection of Gravitational Waves">
            <a:extLst>
              <a:ext uri="{FF2B5EF4-FFF2-40B4-BE49-F238E27FC236}">
                <a16:creationId xmlns:a16="http://schemas.microsoft.com/office/drawing/2014/main" id="{E50B02B4-B682-9220-F170-BAE5EA117E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57"/>
          <a:stretch/>
        </p:blipFill>
        <p:spPr bwMode="auto">
          <a:xfrm>
            <a:off x="9045285" y="4847024"/>
            <a:ext cx="972317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3Q: Getting ever closer to observing gravitational waves | MIT News |  Massachusetts Institute of Technology">
            <a:extLst>
              <a:ext uri="{FF2B5EF4-FFF2-40B4-BE49-F238E27FC236}">
                <a16:creationId xmlns:a16="http://schemas.microsoft.com/office/drawing/2014/main" id="{E49F348A-9EA3-6013-D79F-8E5C13C3BD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5" b="21508"/>
          <a:stretch/>
        </p:blipFill>
        <p:spPr bwMode="auto">
          <a:xfrm>
            <a:off x="7322132" y="4847660"/>
            <a:ext cx="1971038" cy="1193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T pictorial">
            <a:extLst>
              <a:ext uri="{FF2B5EF4-FFF2-40B4-BE49-F238E27FC236}">
                <a16:creationId xmlns:a16="http://schemas.microsoft.com/office/drawing/2014/main" id="{40305310-DBB2-A521-602D-1722F0118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367" y="4847659"/>
            <a:ext cx="2127528" cy="1193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Accelerators meet gravitational waves – CERN Courier">
            <a:extLst>
              <a:ext uri="{FF2B5EF4-FFF2-40B4-BE49-F238E27FC236}">
                <a16:creationId xmlns:a16="http://schemas.microsoft.com/office/drawing/2014/main" id="{8C62029B-C7DB-4E76-A077-02D1E8E57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614" y="4858449"/>
            <a:ext cx="1786097" cy="111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BICEP Array | Kavli Institute for Particle Astrophysics and Cosmology  (KIPAC)">
            <a:extLst>
              <a:ext uri="{FF2B5EF4-FFF2-40B4-BE49-F238E27FC236}">
                <a16:creationId xmlns:a16="http://schemas.microsoft.com/office/drawing/2014/main" id="{29A87465-01CA-C60D-7E2C-0C703CDF4D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7" t="16359" r="19559" b="12476"/>
          <a:stretch/>
        </p:blipFill>
        <p:spPr bwMode="auto">
          <a:xfrm>
            <a:off x="6898" y="4957874"/>
            <a:ext cx="1529147" cy="1019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DFB32AD-C45E-F2E2-A891-4E15847E1A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83040" y="4847659"/>
            <a:ext cx="1247518" cy="1106715"/>
          </a:xfrm>
          <a:prstGeom prst="rect">
            <a:avLst/>
          </a:prstGeom>
        </p:spPr>
      </p:pic>
      <p:pic>
        <p:nvPicPr>
          <p:cNvPr id="1042" name="Picture 18" descr="Physics - More Power to Atom Interferometry">
            <a:extLst>
              <a:ext uri="{FF2B5EF4-FFF2-40B4-BE49-F238E27FC236}">
                <a16:creationId xmlns:a16="http://schemas.microsoft.com/office/drawing/2014/main" id="{D8E1E26A-6FD0-EE09-19E9-B5A3AB9D7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554" y="4800935"/>
            <a:ext cx="1727831" cy="122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346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7CE979-A97F-7A65-E5ED-B884476BA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D2A8D-3D2A-AA69-0BFB-417CC0D1C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35"/>
            <a:ext cx="10515600" cy="1707482"/>
          </a:xfrm>
        </p:spPr>
        <p:txBody>
          <a:bodyPr/>
          <a:lstStyle/>
          <a:p>
            <a:r>
              <a:rPr lang="en-US" dirty="0">
                <a:latin typeface="Berlin Sans FB Demi" panose="020E0802020502020306" pitchFamily="34" charset="0"/>
              </a:rPr>
              <a:t>High Frequency GW Detection: A case for repurposing existing infrastructure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B1217B-F40C-7316-8DC0-EDBE51D029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02105"/>
                <a:ext cx="10651067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Berlin Sans FB" panose="020E0602020502020306" pitchFamily="34" charset="0"/>
                  </a:rPr>
                  <a:t>Can we take advantage of resonance conditions in optical cavities to search for GWs outside the band of existing detectors?</a:t>
                </a:r>
              </a:p>
              <a:p>
                <a:r>
                  <a:rPr lang="en-US" sz="2400" dirty="0">
                    <a:latin typeface="Berlin Sans FB" panose="020E0602020502020306" pitchFamily="34" charset="0"/>
                  </a:rPr>
                  <a:t>Moving mirrors create time-dependent phase delay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en-US" sz="2400" dirty="0">
                    <a:latin typeface="Berlin Sans FB" panose="020E0602020502020306" pitchFamily="34" charset="0"/>
                  </a:rPr>
                  <a:t> sideband fields generated</a:t>
                </a:r>
              </a:p>
              <a:p>
                <a:r>
                  <a:rPr lang="en-US" sz="2400" dirty="0">
                    <a:latin typeface="Berlin Sans FB" panose="020E0602020502020306" pitchFamily="34" charset="0"/>
                  </a:rPr>
                  <a:t>Differential power at readout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∝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carrier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sideband</m:t>
                        </m:r>
                      </m:sub>
                    </m:sSub>
                  </m:oMath>
                </a14:m>
                <a:endParaRPr lang="en-US" sz="2400" dirty="0">
                  <a:latin typeface="Berlin Sans FB" panose="020E0602020502020306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B1217B-F40C-7316-8DC0-EDBE51D029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02105"/>
                <a:ext cx="10651067" cy="4351338"/>
              </a:xfrm>
              <a:blipFill>
                <a:blip r:embed="rId2"/>
                <a:stretch>
                  <a:fillRect l="-744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5A280F15-83A0-4956-FDE9-56622C1B2F57}"/>
              </a:ext>
            </a:extLst>
          </p:cNvPr>
          <p:cNvSpPr txBox="1"/>
          <p:nvPr/>
        </p:nvSpPr>
        <p:spPr>
          <a:xfrm>
            <a:off x="7345680" y="6506411"/>
            <a:ext cx="52527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erlin Sans FB" panose="020E0602020502020306" pitchFamily="34" charset="0"/>
              </a:rPr>
              <a:t>In collaboration with Chris </a:t>
            </a:r>
            <a:r>
              <a:rPr lang="en-US" sz="1600" dirty="0" err="1">
                <a:latin typeface="Berlin Sans FB" panose="020E0602020502020306" pitchFamily="34" charset="0"/>
              </a:rPr>
              <a:t>Jungkind</a:t>
            </a:r>
            <a:r>
              <a:rPr lang="en-US" sz="1600" dirty="0">
                <a:latin typeface="Berlin Sans FB" panose="020E0602020502020306" pitchFamily="34" charset="0"/>
              </a:rPr>
              <a:t> and Brian Seymour</a:t>
            </a:r>
          </a:p>
        </p:txBody>
      </p:sp>
      <p:pic>
        <p:nvPicPr>
          <p:cNvPr id="10" name="Picture 9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24E5176F-8E8A-A8F0-A2E4-94889DA52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040" y="3407863"/>
            <a:ext cx="4147320" cy="3134860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AFC7645D-E49E-84F5-7BCF-8D7CA1930E6D}"/>
              </a:ext>
            </a:extLst>
          </p:cNvPr>
          <p:cNvGrpSpPr/>
          <p:nvPr/>
        </p:nvGrpSpPr>
        <p:grpSpPr>
          <a:xfrm>
            <a:off x="3707308" y="3407863"/>
            <a:ext cx="4147320" cy="3134860"/>
            <a:chOff x="3707308" y="3407863"/>
            <a:chExt cx="4147320" cy="3134860"/>
          </a:xfrm>
        </p:grpSpPr>
        <p:pic>
          <p:nvPicPr>
            <p:cNvPr id="8" name="Picture 7" descr="A graph of a function&#10;&#10;AI-generated content may be incorrect.">
              <a:extLst>
                <a:ext uri="{FF2B5EF4-FFF2-40B4-BE49-F238E27FC236}">
                  <a16:creationId xmlns:a16="http://schemas.microsoft.com/office/drawing/2014/main" id="{E916E101-44D4-6144-EB19-5F71C99F4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7308" y="3407863"/>
              <a:ext cx="4147320" cy="313486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</p:pic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8D5E099B-589D-5859-52C7-1B36BC0CFF6A}"/>
                </a:ext>
              </a:extLst>
            </p:cNvPr>
            <p:cNvSpPr/>
            <p:nvPr/>
          </p:nvSpPr>
          <p:spPr>
            <a:xfrm>
              <a:off x="6545606" y="4236720"/>
              <a:ext cx="1260788" cy="1127760"/>
            </a:xfrm>
            <a:prstGeom prst="round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7F34CBC-D158-DC04-4215-02206B85F1F0}"/>
              </a:ext>
            </a:extLst>
          </p:cNvPr>
          <p:cNvGrpSpPr/>
          <p:nvPr/>
        </p:nvGrpSpPr>
        <p:grpSpPr>
          <a:xfrm>
            <a:off x="130346" y="3350227"/>
            <a:ext cx="3427550" cy="3192496"/>
            <a:chOff x="130346" y="3350227"/>
            <a:chExt cx="3427550" cy="319249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6DD906A-E095-7C0E-8E9D-ADE297B204E3}"/>
                </a:ext>
              </a:extLst>
            </p:cNvPr>
            <p:cNvSpPr txBox="1"/>
            <p:nvPr/>
          </p:nvSpPr>
          <p:spPr>
            <a:xfrm>
              <a:off x="1204541" y="3350227"/>
              <a:ext cx="1432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Berlin Sans FB" panose="020E0602020502020306" pitchFamily="34" charset="0"/>
                </a:rPr>
                <a:t>GEO600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B75E86E-E546-EB34-A310-0FCF01D5B63F}"/>
                </a:ext>
              </a:extLst>
            </p:cNvPr>
            <p:cNvGrpSpPr/>
            <p:nvPr/>
          </p:nvGrpSpPr>
          <p:grpSpPr>
            <a:xfrm>
              <a:off x="130346" y="3757437"/>
              <a:ext cx="3427550" cy="2785286"/>
              <a:chOff x="130346" y="3757437"/>
              <a:chExt cx="3427550" cy="2785286"/>
            </a:xfrm>
          </p:grpSpPr>
          <p:pic>
            <p:nvPicPr>
              <p:cNvPr id="6" name="Picture 5" descr="A diagram of a machine&#10;&#10;AI-generated content may be incorrect.">
                <a:extLst>
                  <a:ext uri="{FF2B5EF4-FFF2-40B4-BE49-F238E27FC236}">
                    <a16:creationId xmlns:a16="http://schemas.microsoft.com/office/drawing/2014/main" id="{60CA6121-B710-5F68-E6D6-A0EF61CA9D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0346" y="3757437"/>
                <a:ext cx="3427550" cy="2785286"/>
              </a:xfrm>
              <a:prstGeom prst="rect">
                <a:avLst/>
              </a:prstGeom>
              <a:ln w="19050">
                <a:solidFill>
                  <a:schemeClr val="accent1"/>
                </a:solidFill>
              </a:ln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86D5E65-41CF-8F06-D576-80E4050CA14B}"/>
                  </a:ext>
                </a:extLst>
              </p:cNvPr>
              <p:cNvSpPr/>
              <p:nvPr/>
            </p:nvSpPr>
            <p:spPr>
              <a:xfrm>
                <a:off x="2291024" y="5128009"/>
                <a:ext cx="90435" cy="20431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C5125A6-26B1-8773-8766-3A9C05B6FDC2}"/>
                  </a:ext>
                </a:extLst>
              </p:cNvPr>
              <p:cNvSpPr/>
              <p:nvPr/>
            </p:nvSpPr>
            <p:spPr>
              <a:xfrm rot="16200000">
                <a:off x="1927610" y="4780509"/>
                <a:ext cx="90435" cy="20431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86737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C3296E-5F5C-FE7C-10E5-66B073134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569CC-8E0B-7912-5CEC-61A94348D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35"/>
            <a:ext cx="10515600" cy="1707482"/>
          </a:xfrm>
        </p:spPr>
        <p:txBody>
          <a:bodyPr/>
          <a:lstStyle/>
          <a:p>
            <a:r>
              <a:rPr lang="en-US" dirty="0">
                <a:latin typeface="Berlin Sans FB Demi" panose="020E0802020502020306" pitchFamily="34" charset="0"/>
              </a:rPr>
              <a:t>High Frequency GW Detection: A case for repurposing existing infrastructure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EFD7E-7226-8184-FDB0-EC0596AD7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505"/>
            <a:ext cx="10693400" cy="4351338"/>
          </a:xfrm>
        </p:spPr>
        <p:txBody>
          <a:bodyPr/>
          <a:lstStyle/>
          <a:p>
            <a:r>
              <a:rPr lang="en-US" sz="2400" dirty="0">
                <a:latin typeface="Berlin Sans FB" panose="020E0602020502020306" pitchFamily="34" charset="0"/>
              </a:rPr>
              <a:t>Does this modification to GEO600 make it competitive at high frequencies?</a:t>
            </a:r>
          </a:p>
          <a:p>
            <a:r>
              <a:rPr lang="en-US" sz="2400" dirty="0">
                <a:latin typeface="Berlin Sans FB" panose="020E0602020502020306" pitchFamily="34" charset="0"/>
              </a:rPr>
              <a:t>Improved SNR is possible for exotic monochromatic sources (galactic axion clouds)</a:t>
            </a:r>
          </a:p>
          <a:p>
            <a:r>
              <a:rPr lang="en-US" sz="2400" dirty="0">
                <a:latin typeface="Berlin Sans FB" panose="020E0602020502020306" pitchFamily="34" charset="0"/>
              </a:rPr>
              <a:t>However, there is no advantage for detecting transients </a:t>
            </a:r>
            <a:r>
              <a:rPr lang="en-US" sz="2400">
                <a:latin typeface="Berlin Sans FB" panose="020E0602020502020306" pitchFamily="34" charset="0"/>
              </a:rPr>
              <a:t>(sub-solar mass </a:t>
            </a:r>
            <a:r>
              <a:rPr lang="en-US" sz="2400" dirty="0">
                <a:latin typeface="Berlin Sans FB" panose="020E0602020502020306" pitchFamily="34" charset="0"/>
              </a:rPr>
              <a:t>mergers)</a:t>
            </a:r>
          </a:p>
          <a:p>
            <a:endParaRPr lang="en-US" dirty="0">
              <a:latin typeface="Berlin Sans FB" panose="020E0602020502020306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FCFD69-E007-F919-E97C-7470CDE1B71E}"/>
              </a:ext>
            </a:extLst>
          </p:cNvPr>
          <p:cNvSpPr txBox="1"/>
          <p:nvPr/>
        </p:nvSpPr>
        <p:spPr>
          <a:xfrm>
            <a:off x="7345680" y="6506411"/>
            <a:ext cx="52527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erlin Sans FB" panose="020E0602020502020306" pitchFamily="34" charset="0"/>
              </a:rPr>
              <a:t>In collaboration with Chris </a:t>
            </a:r>
            <a:r>
              <a:rPr lang="en-US" sz="1600" dirty="0" err="1">
                <a:latin typeface="Berlin Sans FB" panose="020E0602020502020306" pitchFamily="34" charset="0"/>
              </a:rPr>
              <a:t>Jungkind</a:t>
            </a:r>
            <a:r>
              <a:rPr lang="en-US" sz="1600" dirty="0">
                <a:latin typeface="Berlin Sans FB" panose="020E0602020502020306" pitchFamily="34" charset="0"/>
              </a:rPr>
              <a:t> and Brian Seymour</a:t>
            </a:r>
          </a:p>
        </p:txBody>
      </p:sp>
      <p:pic>
        <p:nvPicPr>
          <p:cNvPr id="6" name="Picture 5" descr="A graph of a graph of a frequency&#10;&#10;AI-generated content may be incorrect.">
            <a:extLst>
              <a:ext uri="{FF2B5EF4-FFF2-40B4-BE49-F238E27FC236}">
                <a16:creationId xmlns:a16="http://schemas.microsoft.com/office/drawing/2014/main" id="{6407E6A0-24A0-FA0A-2598-B0D8C64554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360" y="3179559"/>
            <a:ext cx="4401320" cy="3326852"/>
          </a:xfrm>
          <a:prstGeom prst="rect">
            <a:avLst/>
          </a:prstGeom>
          <a:ln w="19050">
            <a:solidFill>
              <a:schemeClr val="tx2">
                <a:lumMod val="75000"/>
                <a:lumOff val="25000"/>
              </a:schemeClr>
            </a:solidFill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896B4D5-35C7-9B5D-D4E2-BDA4F0EDEEED}"/>
              </a:ext>
            </a:extLst>
          </p:cNvPr>
          <p:cNvGrpSpPr/>
          <p:nvPr/>
        </p:nvGrpSpPr>
        <p:grpSpPr>
          <a:xfrm>
            <a:off x="1720173" y="3179559"/>
            <a:ext cx="3918628" cy="3326852"/>
            <a:chOff x="1720173" y="3179559"/>
            <a:chExt cx="3918628" cy="3326852"/>
          </a:xfrm>
        </p:grpSpPr>
        <p:pic>
          <p:nvPicPr>
            <p:cNvPr id="8" name="Picture 7" descr="A graph of energy waves&#10;&#10;AI-generated content may be incorrect.">
              <a:extLst>
                <a:ext uri="{FF2B5EF4-FFF2-40B4-BE49-F238E27FC236}">
                  <a16:creationId xmlns:a16="http://schemas.microsoft.com/office/drawing/2014/main" id="{9204625A-7436-4CA9-149A-66E4BAAAB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0173" y="3179559"/>
              <a:ext cx="3918628" cy="3326852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71DBC5E-18B5-D254-5B1D-7D656F022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50166" y="3556000"/>
              <a:ext cx="1517368" cy="800204"/>
            </a:xfrm>
            <a:prstGeom prst="rect">
              <a:avLst/>
            </a:prstGeom>
            <a:ln w="1905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4704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A3A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74CED0-7E10-EDA7-5067-7A4F1141D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225DA-BE66-A15C-D08A-BEFF191F6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35"/>
            <a:ext cx="10515600" cy="1618040"/>
          </a:xfrm>
        </p:spPr>
        <p:txBody>
          <a:bodyPr/>
          <a:lstStyle/>
          <a:p>
            <a:r>
              <a:rPr lang="en-US" dirty="0">
                <a:latin typeface="Berlin Sans FB Demi" panose="020E0802020502020306" pitchFamily="34" charset="0"/>
              </a:rPr>
              <a:t>High Frequency GW Detection: A case for brand new technologies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4C2154-BE12-5007-1DB7-5A695503B3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436158"/>
                <a:ext cx="10791257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Berlin Sans FB" panose="020E0602020502020306" pitchFamily="34" charset="0"/>
                  </a:rPr>
                  <a:t>Can we introduce new tools to search for GWs with tabletop-sized experiments?</a:t>
                </a:r>
              </a:p>
              <a:p>
                <a:r>
                  <a:rPr lang="en-US" sz="2400" dirty="0">
                    <a:latin typeface="Berlin Sans FB" panose="020E0602020502020306" pitchFamily="34" charset="0"/>
                  </a:rPr>
                  <a:t>Levitated </a:t>
                </a:r>
                <a:r>
                  <a:rPr lang="en-US" sz="2400" dirty="0" err="1">
                    <a:latin typeface="Berlin Sans FB" panose="020E0602020502020306" pitchFamily="34" charset="0"/>
                  </a:rPr>
                  <a:t>optomechanics</a:t>
                </a:r>
                <a:r>
                  <a:rPr lang="en-US" sz="2400" dirty="0">
                    <a:latin typeface="Berlin Sans FB" panose="020E0602020502020306" pitchFamily="34" charset="0"/>
                  </a:rPr>
                  <a:t>: a new tool for precision measurement</a:t>
                </a:r>
              </a:p>
              <a:p>
                <a:pPr lvl="1"/>
                <a:r>
                  <a:rPr lang="en-US" sz="2000" dirty="0">
                    <a:latin typeface="Berlin Sans FB" panose="020E0602020502020306" pitchFamily="34" charset="0"/>
                  </a:rPr>
                  <a:t>A dipole experiences a Lorentz force given by</a:t>
                </a:r>
              </a:p>
              <a:p>
                <a:pPr lvl="1"/>
                <a:r>
                  <a:rPr lang="en-US" sz="2000" dirty="0">
                    <a:latin typeface="Berlin Sans FB" panose="020E0602020502020306" pitchFamily="34" charset="0"/>
                  </a:rPr>
                  <a:t>Region of highest intensity acts as harmonic well</a:t>
                </a:r>
              </a:p>
              <a:p>
                <a:pPr lvl="1"/>
                <a:r>
                  <a:rPr lang="en-US" sz="2000" dirty="0">
                    <a:latin typeface="Berlin Sans FB" panose="020E0602020502020306" pitchFamily="34" charset="0"/>
                  </a:rPr>
                  <a:t>Levitation can be done in vacuum, creating a</a:t>
                </a:r>
                <a:br>
                  <a:rPr lang="en-US" sz="2000" dirty="0">
                    <a:latin typeface="Berlin Sans FB" panose="020E0602020502020306" pitchFamily="34" charset="0"/>
                  </a:rPr>
                </a:br>
                <a:r>
                  <a:rPr lang="en-US" sz="2000" dirty="0">
                    <a:latin typeface="Berlin Sans FB" panose="020E0602020502020306" pitchFamily="34" charset="0"/>
                  </a:rPr>
                  <a:t>force sensor capable of &lt;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−21</m:t>
                        </m:r>
                      </m:sup>
                    </m:sSup>
                  </m:oMath>
                </a14:m>
                <a:r>
                  <a:rPr lang="en-US" sz="2000" dirty="0">
                    <a:latin typeface="Berlin Sans FB" panose="020E0602020502020306" pitchFamily="34" charset="0"/>
                  </a:rPr>
                  <a:t> N sensitivity</a:t>
                </a:r>
                <a:br>
                  <a:rPr lang="en-US" sz="2000" dirty="0">
                    <a:latin typeface="Berlin Sans FB" panose="020E0602020502020306" pitchFamily="34" charset="0"/>
                  </a:rPr>
                </a:br>
                <a:r>
                  <a:rPr lang="en-US" sz="400" dirty="0">
                    <a:solidFill>
                      <a:srgbClr val="FFA3A3"/>
                    </a:solidFill>
                    <a:latin typeface="Berlin Sans FB" panose="020E0602020502020306" pitchFamily="34" charset="0"/>
                  </a:rPr>
                  <a:t>a</a:t>
                </a:r>
              </a:p>
              <a:p>
                <a:r>
                  <a:rPr lang="en-US" sz="2400" dirty="0">
                    <a:latin typeface="Berlin Sans FB" panose="020E0602020502020306" pitchFamily="34" charset="0"/>
                  </a:rPr>
                  <a:t>Widespread applications: tests of short-range gravity, quantum simulation arrays, scanning microscopy, bioaerosol sensing, manipulating individual biomolecules, etc.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4C2154-BE12-5007-1DB7-5A695503B3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436158"/>
                <a:ext cx="10791257" cy="4351338"/>
              </a:xfrm>
              <a:blipFill>
                <a:blip r:embed="rId2"/>
                <a:stretch>
                  <a:fillRect l="-734" t="-1964" r="-7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06EDFF6-E2BD-E14A-D53B-131B38E83320}"/>
              </a:ext>
            </a:extLst>
          </p:cNvPr>
          <p:cNvSpPr txBox="1"/>
          <p:nvPr/>
        </p:nvSpPr>
        <p:spPr>
          <a:xfrm>
            <a:off x="6918960" y="6555571"/>
            <a:ext cx="5679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erlin Sans FB" panose="020E0602020502020306" pitchFamily="34" charset="0"/>
              </a:rPr>
              <a:t>With Nancy Aggarwal and the DMTELEVISION collaboration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A6DBAAB-4BF4-26C3-7E8A-2C2F5BD88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6399" y="2236176"/>
            <a:ext cx="5239173" cy="1519361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412E6873-7077-3D71-674D-1ABC28DFA6CE}"/>
              </a:ext>
            </a:extLst>
          </p:cNvPr>
          <p:cNvGrpSpPr/>
          <p:nvPr/>
        </p:nvGrpSpPr>
        <p:grpSpPr>
          <a:xfrm>
            <a:off x="4790311" y="3906812"/>
            <a:ext cx="2451954" cy="2834977"/>
            <a:chOff x="4830953" y="4237424"/>
            <a:chExt cx="2080264" cy="2504364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9179896-04BB-BF7A-1F42-C1D32A9E7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30953" y="4684479"/>
              <a:ext cx="1809440" cy="2057309"/>
            </a:xfrm>
            <a:prstGeom prst="rect">
              <a:avLst/>
            </a:prstGeom>
            <a:ln w="19050">
              <a:solidFill>
                <a:schemeClr val="tx2">
                  <a:lumMod val="75000"/>
                  <a:lumOff val="25000"/>
                </a:schemeClr>
              </a:solidFill>
            </a:ln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E9442DB-E4C8-BCA7-768B-834477E569F6}"/>
                </a:ext>
              </a:extLst>
            </p:cNvPr>
            <p:cNvSpPr txBox="1"/>
            <p:nvPr/>
          </p:nvSpPr>
          <p:spPr>
            <a:xfrm rot="16200000">
              <a:off x="5705893" y="5134971"/>
              <a:ext cx="21028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Berlin Sans FB" panose="020E0602020502020306" pitchFamily="34" charset="0"/>
                </a:rPr>
                <a:t>Bustamante et al., 2021.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A0DC0A2-EA53-C77A-A1C5-70F2E684CCE1}"/>
              </a:ext>
            </a:extLst>
          </p:cNvPr>
          <p:cNvGrpSpPr/>
          <p:nvPr/>
        </p:nvGrpSpPr>
        <p:grpSpPr>
          <a:xfrm>
            <a:off x="7432436" y="4271788"/>
            <a:ext cx="3904396" cy="2055174"/>
            <a:chOff x="7051435" y="4481165"/>
            <a:chExt cx="3625664" cy="1919066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53E6D3E-27AE-471C-3863-0D516420B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51435" y="4684479"/>
              <a:ext cx="3353929" cy="1715752"/>
            </a:xfrm>
            <a:prstGeom prst="rect">
              <a:avLst/>
            </a:prstGeom>
            <a:ln w="19050">
              <a:solidFill>
                <a:schemeClr val="tx2">
                  <a:lumMod val="75000"/>
                  <a:lumOff val="25000"/>
                </a:schemeClr>
              </a:solidFill>
            </a:ln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697FD6F-4710-8307-4317-D99C2706B9FB}"/>
                </a:ext>
              </a:extLst>
            </p:cNvPr>
            <p:cNvSpPr txBox="1"/>
            <p:nvPr/>
          </p:nvSpPr>
          <p:spPr>
            <a:xfrm rot="16200000">
              <a:off x="9752601" y="5097885"/>
              <a:ext cx="1541218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Berlin Sans FB" panose="020E0602020502020306" pitchFamily="34" charset="0"/>
                </a:rPr>
                <a:t>Geraci et al., 2010.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6847A56-249C-8933-32AE-7540FD8E6DA7}"/>
              </a:ext>
            </a:extLst>
          </p:cNvPr>
          <p:cNvGrpSpPr/>
          <p:nvPr/>
        </p:nvGrpSpPr>
        <p:grpSpPr>
          <a:xfrm>
            <a:off x="152400" y="4271788"/>
            <a:ext cx="4514715" cy="2323505"/>
            <a:chOff x="393209" y="4548922"/>
            <a:chExt cx="4240892" cy="2046371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66D7ED6-0D97-100A-87D0-7BDDD27AFCBA}"/>
                </a:ext>
              </a:extLst>
            </p:cNvPr>
            <p:cNvGrpSpPr/>
            <p:nvPr/>
          </p:nvGrpSpPr>
          <p:grpSpPr>
            <a:xfrm>
              <a:off x="393209" y="4775016"/>
              <a:ext cx="3942932" cy="1820277"/>
              <a:chOff x="562544" y="4775016"/>
              <a:chExt cx="3942932" cy="1820277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87FAF424-4A30-3F37-798E-C231A75BD4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15812"/>
              <a:stretch/>
            </p:blipFill>
            <p:spPr>
              <a:xfrm>
                <a:off x="562544" y="4775016"/>
                <a:ext cx="1483182" cy="1818773"/>
              </a:xfrm>
              <a:prstGeom prst="rect">
                <a:avLst/>
              </a:prstGeom>
              <a:ln w="19050"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E308A58-3877-2C4B-D383-18BC7AB3FE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45726" y="4776520"/>
                <a:ext cx="2459750" cy="1818773"/>
              </a:xfrm>
              <a:prstGeom prst="rect">
                <a:avLst/>
              </a:prstGeom>
              <a:ln w="19050"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</p:pic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86FE2FE-4A08-2FCC-A3CA-5973864D45CE}"/>
                </a:ext>
              </a:extLst>
            </p:cNvPr>
            <p:cNvSpPr txBox="1"/>
            <p:nvPr/>
          </p:nvSpPr>
          <p:spPr>
            <a:xfrm rot="16200000">
              <a:off x="3864182" y="5011064"/>
              <a:ext cx="12320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Berlin Sans FB" panose="020E0602020502020306" pitchFamily="34" charset="0"/>
                </a:rPr>
                <a:t>Ju et al., 2023.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689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A3A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9B3006-C6F7-680D-731B-A535355ED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19096-AF71-04FD-C92C-2136EA97F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35"/>
            <a:ext cx="10515600" cy="1618040"/>
          </a:xfrm>
        </p:spPr>
        <p:txBody>
          <a:bodyPr/>
          <a:lstStyle/>
          <a:p>
            <a:r>
              <a:rPr lang="en-US" dirty="0">
                <a:latin typeface="Berlin Sans FB Demi" panose="020E0802020502020306" pitchFamily="34" charset="0"/>
              </a:rPr>
              <a:t>High Frequency GW Detection: A case for brand new technologies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E9E3C5-1E93-9FFD-53CD-381F8FDB469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20354"/>
                <a:ext cx="10515600" cy="4351338"/>
              </a:xfrm>
            </p:spPr>
            <p:txBody>
              <a:bodyPr/>
              <a:lstStyle/>
              <a:p>
                <a:r>
                  <a:rPr lang="en-US" sz="2400" dirty="0">
                    <a:latin typeface="Berlin Sans FB" panose="020E0602020502020306" pitchFamily="34" charset="0"/>
                  </a:rPr>
                  <a:t>Prototype GW detector consists of a particle trapped in a Fabry-Perot cavity</a:t>
                </a:r>
              </a:p>
              <a:p>
                <a:pPr lvl="1"/>
                <a:r>
                  <a:rPr lang="en-US" sz="2000" dirty="0">
                    <a:latin typeface="Berlin Sans FB" panose="020E0602020502020306" pitchFamily="34" charset="0"/>
                  </a:rPr>
                  <a:t>Sensor preferentially sits at the antinodes of the standing wave, but when a GW passes, </a:t>
                </a:r>
                <a14:m>
                  <m:oMath xmlns:m="http://schemas.openxmlformats.org/officeDocument/2006/math">
                    <m:r>
                      <a:rPr lang="en-US" sz="1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particle</m:t>
                        </m:r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antinode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Berlin Sans FB" panose="020E0602020502020306" pitchFamily="34" charset="0"/>
                  </a:rPr>
                  <a:t> </a:t>
                </a:r>
              </a:p>
              <a:p>
                <a:pPr lvl="2"/>
                <a:r>
                  <a:rPr lang="en-US" dirty="0">
                    <a:latin typeface="Berlin Sans FB" panose="020E0602020502020306" pitchFamily="34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GW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trap</m:t>
                        </m:r>
                      </m:sub>
                    </m:sSub>
                  </m:oMath>
                </a14:m>
                <a:r>
                  <a:rPr lang="en-US" dirty="0">
                    <a:latin typeface="Berlin Sans FB" panose="020E0602020502020306" pitchFamily="34" charset="0"/>
                  </a:rPr>
                  <a:t>, sensor motion amplified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>
                  <a:latin typeface="Berlin Sans FB" panose="020E0602020502020306" pitchFamily="34" charset="0"/>
                </a:endParaRPr>
              </a:p>
              <a:p>
                <a:pPr lvl="2"/>
                <a:r>
                  <a:rPr lang="en-US" dirty="0">
                    <a:latin typeface="Berlin Sans FB" panose="020E0602020502020306" pitchFamily="34" charset="0"/>
                  </a:rPr>
                  <a:t>Trading LIGO’s long arms and high finesse </a:t>
                </a:r>
                <a:br>
                  <a:rPr lang="en-US" dirty="0">
                    <a:latin typeface="Berlin Sans FB" panose="020E0602020502020306" pitchFamily="34" charset="0"/>
                  </a:rPr>
                </a:br>
                <a:r>
                  <a:rPr lang="en-US" dirty="0">
                    <a:latin typeface="Berlin Sans FB" panose="020E0602020502020306" pitchFamily="34" charset="0"/>
                  </a:rPr>
                  <a:t>for a high Q-factor transducer</a:t>
                </a:r>
              </a:p>
              <a:p>
                <a:r>
                  <a:rPr lang="en-US" sz="2400" dirty="0">
                    <a:latin typeface="Berlin Sans FB" panose="020E0602020502020306" pitchFamily="34" charset="0"/>
                  </a:rPr>
                  <a:t>Noise (maybe) limited by classical sources:</a:t>
                </a:r>
                <a:br>
                  <a:rPr lang="en-US" sz="2400" dirty="0">
                    <a:latin typeface="Berlin Sans FB" panose="020E0602020502020306" pitchFamily="34" charset="0"/>
                  </a:rPr>
                </a:br>
                <a:r>
                  <a:rPr lang="en-US" sz="2400" dirty="0">
                    <a:latin typeface="Berlin Sans FB" panose="020E0602020502020306" pitchFamily="34" charset="0"/>
                  </a:rPr>
                  <a:t>gas molecule collisions, recoil of trap photons</a:t>
                </a:r>
              </a:p>
              <a:p>
                <a:pPr lvl="1"/>
                <a:r>
                  <a:rPr lang="en-US" sz="2000" dirty="0">
                    <a:latin typeface="Berlin Sans FB" panose="020E0602020502020306" pitchFamily="34" charset="0"/>
                  </a:rPr>
                  <a:t>Searches for galactic axion clouds could be </a:t>
                </a:r>
                <a:br>
                  <a:rPr lang="en-US" sz="2000" dirty="0">
                    <a:latin typeface="Berlin Sans FB" panose="020E0602020502020306" pitchFamily="34" charset="0"/>
                  </a:rPr>
                </a:br>
                <a:r>
                  <a:rPr lang="en-US" sz="2000" dirty="0">
                    <a:latin typeface="Berlin Sans FB" panose="020E0602020502020306" pitchFamily="34" charset="0"/>
                  </a:rPr>
                  <a:t>possible with 10-meter version</a:t>
                </a:r>
              </a:p>
              <a:p>
                <a:r>
                  <a:rPr lang="en-US" sz="2400" dirty="0">
                    <a:latin typeface="Berlin Sans FB" panose="020E0602020502020306" pitchFamily="34" charset="0"/>
                  </a:rPr>
                  <a:t>Soon: Complete noise budget…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E9E3C5-1E93-9FFD-53CD-381F8FDB46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20354"/>
                <a:ext cx="10515600" cy="4351338"/>
              </a:xfrm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B4A329D5-DBB8-0080-58B5-A7820924F5A7}"/>
              </a:ext>
            </a:extLst>
          </p:cNvPr>
          <p:cNvSpPr txBox="1"/>
          <p:nvPr/>
        </p:nvSpPr>
        <p:spPr>
          <a:xfrm>
            <a:off x="6918960" y="6555571"/>
            <a:ext cx="5679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erlin Sans FB" panose="020E0602020502020306" pitchFamily="34" charset="0"/>
              </a:rPr>
              <a:t>With Nancy Aggarwal and the DMTELEVISION collaboration</a:t>
            </a:r>
          </a:p>
        </p:txBody>
      </p:sp>
      <p:pic>
        <p:nvPicPr>
          <p:cNvPr id="6" name="Picture 5" descr="A close-up of a machine">
            <a:extLst>
              <a:ext uri="{FF2B5EF4-FFF2-40B4-BE49-F238E27FC236}">
                <a16:creationId xmlns:a16="http://schemas.microsoft.com/office/drawing/2014/main" id="{E5338458-D617-BF92-165A-CE63CAA309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r="20739"/>
          <a:stretch/>
        </p:blipFill>
        <p:spPr>
          <a:xfrm rot="5400000">
            <a:off x="9954466" y="4429299"/>
            <a:ext cx="1971783" cy="2300430"/>
          </a:xfrm>
          <a:prstGeom prst="rect">
            <a:avLst/>
          </a:prstGeom>
          <a:ln w="19050">
            <a:solidFill>
              <a:schemeClr val="tx2">
                <a:lumMod val="75000"/>
                <a:lumOff val="25000"/>
              </a:schemeClr>
            </a:solidFill>
          </a:ln>
        </p:spPr>
      </p:pic>
      <p:pic>
        <p:nvPicPr>
          <p:cNvPr id="7" name="Picture 6" descr="A machine with several parts on a table&#10;&#10;Description automatically generated with medium confidence">
            <a:extLst>
              <a:ext uri="{FF2B5EF4-FFF2-40B4-BE49-F238E27FC236}">
                <a16:creationId xmlns:a16="http://schemas.microsoft.com/office/drawing/2014/main" id="{F01EE22B-1B6B-7E6C-4E4F-79B54B46C2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92" b="5626"/>
          <a:stretch/>
        </p:blipFill>
        <p:spPr>
          <a:xfrm>
            <a:off x="5428680" y="4603453"/>
            <a:ext cx="4002673" cy="1971781"/>
          </a:xfrm>
          <a:prstGeom prst="rect">
            <a:avLst/>
          </a:prstGeom>
          <a:ln w="19050">
            <a:solidFill>
              <a:schemeClr val="tx2">
                <a:lumMod val="75000"/>
                <a:lumOff val="25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76F930-5DDF-0BC6-23B8-65751F0493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680" y="4703907"/>
            <a:ext cx="3669227" cy="19717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F078BF7-0D6D-6F79-C79F-31C223B1DD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0033" y="2149813"/>
            <a:ext cx="3899617" cy="2297776"/>
          </a:xfrm>
          <a:prstGeom prst="rect">
            <a:avLst/>
          </a:prstGeom>
          <a:ln w="19050">
            <a:solidFill>
              <a:schemeClr val="tx2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9351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>
            <a:alpha val="8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89D238-8D38-C621-8AA8-C9DB44BE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0ED2B-B4AC-F25F-9DA1-B13F4A8A5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3992"/>
            <a:ext cx="10515600" cy="1325563"/>
          </a:xfrm>
        </p:spPr>
        <p:txBody>
          <a:bodyPr/>
          <a:lstStyle/>
          <a:p>
            <a:r>
              <a:rPr lang="en-US" dirty="0">
                <a:latin typeface="Berlin Sans FB Demi" panose="020E0802020502020306" pitchFamily="34" charset="0"/>
              </a:rPr>
              <a:t>Low Frequency GW Astrophysics: Measuring circumbinary environments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686DF5-9395-E225-DAC1-0C24BAF991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29555"/>
                <a:ext cx="10703894" cy="4351338"/>
              </a:xfrm>
            </p:spPr>
            <p:txBody>
              <a:bodyPr/>
              <a:lstStyle/>
              <a:p>
                <a:r>
                  <a:rPr lang="en-US" sz="2400" dirty="0">
                    <a:latin typeface="Berlin Sans FB" panose="020E0602020502020306" pitchFamily="34" charset="0"/>
                  </a:rPr>
                  <a:t>Can we measure external forces by their modulations to compact merger GWs?</a:t>
                </a:r>
              </a:p>
              <a:p>
                <a:r>
                  <a:rPr lang="en-US" sz="2400" dirty="0">
                    <a:latin typeface="Berlin Sans FB" panose="020E0602020502020306" pitchFamily="34" charset="0"/>
                  </a:rPr>
                  <a:t>A stellar-mass binary orbiting a SMBH undergoes pericenter &amp; de Sitter precession</a:t>
                </a:r>
              </a:p>
              <a:p>
                <a:pPr lvl="1"/>
                <a:r>
                  <a:rPr lang="en-US" sz="2000" dirty="0">
                    <a:latin typeface="Berlin Sans FB" panose="020E0602020502020306" pitchFamily="34" charset="0"/>
                  </a:rPr>
                  <a:t>Both precession rates scale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prec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∝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(1−</m:t>
                    </m:r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>
                  <a:latin typeface="Berlin Sans FB" panose="020E0602020502020306" pitchFamily="34" charset="0"/>
                </a:endParaRPr>
              </a:p>
              <a:p>
                <a:r>
                  <a:rPr lang="en-US" sz="2400" dirty="0">
                    <a:latin typeface="Berlin Sans FB" panose="020E0602020502020306" pitchFamily="34" charset="0"/>
                  </a:rPr>
                  <a:t>Evolution accumulates over many orbits, so need long duration observations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686DF5-9395-E225-DAC1-0C24BAF991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29555"/>
                <a:ext cx="10703894" cy="4351338"/>
              </a:xfrm>
              <a:blipFill>
                <a:blip r:embed="rId2"/>
                <a:stretch>
                  <a:fillRect l="-798" t="-1961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D2BD729E-938C-441F-7E64-C2EEDA7C9A58}"/>
              </a:ext>
            </a:extLst>
          </p:cNvPr>
          <p:cNvSpPr txBox="1"/>
          <p:nvPr/>
        </p:nvSpPr>
        <p:spPr>
          <a:xfrm>
            <a:off x="9133840" y="6506411"/>
            <a:ext cx="3159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erlin Sans FB" panose="020E0602020502020306" pitchFamily="34" charset="0"/>
              </a:rPr>
              <a:t>With Brian Seymour and Hang Yu</a:t>
            </a:r>
          </a:p>
        </p:txBody>
      </p:sp>
      <p:pic>
        <p:nvPicPr>
          <p:cNvPr id="6" name="Picture 5" descr="A diagram of a mathematical equation&#10;&#10;AI-generated content may be incorrect.">
            <a:extLst>
              <a:ext uri="{FF2B5EF4-FFF2-40B4-BE49-F238E27FC236}">
                <a16:creationId xmlns:a16="http://schemas.microsoft.com/office/drawing/2014/main" id="{D3862EA3-B250-E8C6-CD6A-C0BC93C4F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82"/>
          <a:stretch/>
        </p:blipFill>
        <p:spPr>
          <a:xfrm>
            <a:off x="4077975" y="4465964"/>
            <a:ext cx="3535048" cy="2080619"/>
          </a:xfrm>
          <a:prstGeom prst="rect">
            <a:avLst/>
          </a:prstGeom>
          <a:ln w="19050">
            <a:solidFill>
              <a:schemeClr val="tx2">
                <a:lumMod val="75000"/>
                <a:lumOff val="25000"/>
              </a:schemeClr>
            </a:solidFill>
          </a:ln>
        </p:spPr>
      </p:pic>
      <p:pic>
        <p:nvPicPr>
          <p:cNvPr id="7" name="Picture 6" descr="A diagram of a mathematical equation&#10;&#10;AI-generated content may be incorrect.">
            <a:extLst>
              <a:ext uri="{FF2B5EF4-FFF2-40B4-BE49-F238E27FC236}">
                <a16:creationId xmlns:a16="http://schemas.microsoft.com/office/drawing/2014/main" id="{7ADA88FB-AC32-760C-C706-EE8B7DC878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667"/>
          <a:stretch/>
        </p:blipFill>
        <p:spPr>
          <a:xfrm>
            <a:off x="649906" y="3231958"/>
            <a:ext cx="3159760" cy="3519930"/>
          </a:xfrm>
          <a:prstGeom prst="rect">
            <a:avLst/>
          </a:prstGeom>
          <a:ln w="19050">
            <a:solidFill>
              <a:schemeClr val="tx2">
                <a:lumMod val="75000"/>
                <a:lumOff val="25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957B4D-10DE-E3E9-39CC-05A9D89B7D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1332" y="3705224"/>
            <a:ext cx="4136684" cy="2841359"/>
          </a:xfrm>
          <a:prstGeom prst="rect">
            <a:avLst/>
          </a:prstGeom>
          <a:ln w="19050">
            <a:solidFill>
              <a:schemeClr val="tx2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0271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>
            <a:alpha val="8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B6753A-5DBD-A650-1414-6DABCC936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62192-4744-AF80-F194-CC86258E6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3992"/>
            <a:ext cx="10515600" cy="1325563"/>
          </a:xfrm>
        </p:spPr>
        <p:txBody>
          <a:bodyPr/>
          <a:lstStyle/>
          <a:p>
            <a:r>
              <a:rPr lang="en-US" dirty="0">
                <a:latin typeface="Berlin Sans FB Demi" panose="020E0802020502020306" pitchFamily="34" charset="0"/>
              </a:rPr>
              <a:t>Low Frequency GW Astrophysics: Measuring circumbinary environments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B5D84D-D449-E0DC-27E9-885AD3D9E4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94387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Berlin Sans FB" panose="020E0602020502020306" pitchFamily="34" charset="0"/>
                  </a:rPr>
                  <a:t>Measurement uncertainty from Fisher Matrix:</a:t>
                </a:r>
              </a:p>
              <a:p>
                <a:r>
                  <a:rPr lang="en-US" sz="2400" dirty="0">
                    <a:latin typeface="Berlin Sans FB" panose="020E0602020502020306" pitchFamily="34" charset="0"/>
                  </a:rPr>
                  <a:t>SMBH properties can generally be well constrained!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2000" dirty="0">
                    <a:latin typeface="Berlin Sans FB" panose="020E0602020502020306" pitchFamily="34" charset="0"/>
                  </a:rPr>
                  <a:t> </a:t>
                </a:r>
                <a:r>
                  <a:rPr lang="en-US" sz="2400" dirty="0">
                    <a:latin typeface="Berlin Sans FB" panose="020E0602020502020306" pitchFamily="34" charset="0"/>
                  </a:rPr>
                  <a:t>is very well measured from the frequency of the Doppler phase shift</a:t>
                </a:r>
              </a:p>
              <a:p>
                <a:pPr lvl="1"/>
                <a:r>
                  <a:rPr lang="en-US" sz="2000" dirty="0">
                    <a:latin typeface="Berlin Sans FB" panose="020E0602020502020306" pitchFamily="34" charset="0"/>
                  </a:rPr>
                  <a:t>Relativistic precession breaks degeneracies in magnitude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D</m:t>
                        </m:r>
                      </m:sub>
                    </m:sSub>
                  </m:oMath>
                </a14:m>
                <a:endParaRPr lang="en-US" sz="2000" dirty="0">
                  <a:latin typeface="Berlin Sans FB" panose="020E0602020502020306" pitchFamily="34" charset="0"/>
                </a:endParaRPr>
              </a:p>
              <a:p>
                <a:r>
                  <a:rPr lang="en-US" sz="2400" dirty="0">
                    <a:latin typeface="Berlin Sans FB" panose="020E0602020502020306" pitchFamily="34" charset="0"/>
                  </a:rPr>
                  <a:t>Increasing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US" sz="2400" dirty="0">
                    <a:latin typeface="Berlin Sans FB" panose="020E0602020502020306" pitchFamily="34" charset="0"/>
                  </a:rPr>
                  <a:t> improves precision, following precession rates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B5D84D-D449-E0DC-27E9-885AD3D9E4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94387"/>
                <a:ext cx="10515600" cy="4351338"/>
              </a:xfrm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392B755E-0BA3-086C-B163-7A8FF8801DD1}"/>
              </a:ext>
            </a:extLst>
          </p:cNvPr>
          <p:cNvSpPr txBox="1"/>
          <p:nvPr/>
        </p:nvSpPr>
        <p:spPr>
          <a:xfrm>
            <a:off x="9133840" y="6506411"/>
            <a:ext cx="3159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erlin Sans FB" panose="020E0602020502020306" pitchFamily="34" charset="0"/>
              </a:rPr>
              <a:t>With Brian Seymour and Hang Yu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163122-5B73-F569-F933-946EFA5C8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6281" y="1448275"/>
            <a:ext cx="1679080" cy="545104"/>
          </a:xfrm>
          <a:prstGeom prst="rect">
            <a:avLst/>
          </a:prstGeom>
          <a:ln w="19050">
            <a:solidFill>
              <a:schemeClr val="tx2">
                <a:lumMod val="75000"/>
                <a:lumOff val="25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B03130-3287-DBB3-12BF-0A8E5C00B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7001" y="2053425"/>
            <a:ext cx="1993595" cy="313807"/>
          </a:xfrm>
          <a:prstGeom prst="rect">
            <a:avLst/>
          </a:prstGeom>
          <a:ln w="19050">
            <a:solidFill>
              <a:schemeClr val="tx2">
                <a:lumMod val="75000"/>
                <a:lumOff val="25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DD03AE-60C6-5184-C1EA-D1191E376E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4281" y="1468595"/>
            <a:ext cx="2288679" cy="498076"/>
          </a:xfrm>
          <a:prstGeom prst="rect">
            <a:avLst/>
          </a:prstGeom>
          <a:ln w="19050">
            <a:solidFill>
              <a:schemeClr val="tx2">
                <a:lumMod val="75000"/>
                <a:lumOff val="25000"/>
              </a:schemeClr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6663CED-7CBB-F3D6-6020-0345A16E3E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307" y="3914241"/>
            <a:ext cx="3882772" cy="2673683"/>
          </a:xfrm>
          <a:prstGeom prst="rect">
            <a:avLst/>
          </a:prstGeom>
          <a:ln w="19050">
            <a:solidFill>
              <a:schemeClr val="tx2">
                <a:lumMod val="75000"/>
                <a:lumOff val="25000"/>
              </a:schemeClr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306DEE3-2849-00CB-F7BA-184AB2F937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0972" y="3914241"/>
            <a:ext cx="3723081" cy="2673683"/>
          </a:xfrm>
          <a:prstGeom prst="rect">
            <a:avLst/>
          </a:prstGeom>
          <a:ln w="19050">
            <a:solidFill>
              <a:schemeClr val="tx2">
                <a:lumMod val="75000"/>
                <a:lumOff val="25000"/>
              </a:schemeClr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75A7989-4BDD-E11C-CA79-7093F4BFCF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4459" y="2919893"/>
            <a:ext cx="3159761" cy="3621686"/>
          </a:xfrm>
          <a:prstGeom prst="rect">
            <a:avLst/>
          </a:prstGeom>
          <a:ln w="19050">
            <a:solidFill>
              <a:schemeClr val="tx2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6525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8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2FF2F9-E6E8-A509-BB5A-74D4A032F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1F58D-52BA-E1BC-7614-4F415BC80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125"/>
            <a:ext cx="10515600" cy="1325563"/>
          </a:xfrm>
        </p:spPr>
        <p:txBody>
          <a:bodyPr/>
          <a:lstStyle/>
          <a:p>
            <a:r>
              <a:rPr lang="en-US" dirty="0">
                <a:latin typeface="Berlin Sans FB Demi" panose="020E0802020502020306" pitchFamily="34" charset="0"/>
              </a:rPr>
              <a:t>High Frequency GW Astrophysics: Tests of GR with Black Hole Ringdown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CD7D4-6CAA-5E1E-7CE1-367CC50E4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6688"/>
            <a:ext cx="10515600" cy="4351338"/>
          </a:xfrm>
        </p:spPr>
        <p:txBody>
          <a:bodyPr/>
          <a:lstStyle/>
          <a:p>
            <a:r>
              <a:rPr lang="en-US" sz="2400" dirty="0">
                <a:latin typeface="Berlin Sans FB" panose="020E0602020502020306" pitchFamily="34" charset="0"/>
              </a:rPr>
              <a:t>How does the environment around a compact merger impact tests of GR?</a:t>
            </a:r>
          </a:p>
          <a:p>
            <a:r>
              <a:rPr lang="en-US" sz="2400" dirty="0">
                <a:latin typeface="Berlin Sans FB" panose="020E0602020502020306" pitchFamily="34" charset="0"/>
              </a:rPr>
              <a:t>Perturbations to BHs solve a separable PDE w/ a wave equation in radial sector</a:t>
            </a:r>
          </a:p>
          <a:p>
            <a:r>
              <a:rPr lang="en-US" sz="2400" dirty="0" err="1">
                <a:latin typeface="Berlin Sans FB" panose="020E0602020502020306" pitchFamily="34" charset="0"/>
              </a:rPr>
              <a:t>Quasinormal</a:t>
            </a:r>
            <a:r>
              <a:rPr lang="en-US" sz="2400" dirty="0">
                <a:latin typeface="Berlin Sans FB" panose="020E0602020502020306" pitchFamily="34" charset="0"/>
              </a:rPr>
              <a:t> modes accurately fit ringdown of a remnant BH</a:t>
            </a:r>
          </a:p>
          <a:p>
            <a:r>
              <a:rPr lang="en-US" sz="2400" dirty="0">
                <a:latin typeface="Berlin Sans FB" panose="020E0602020502020306" pitchFamily="34" charset="0"/>
              </a:rPr>
              <a:t>A small “bump” in the wave </a:t>
            </a:r>
            <a:br>
              <a:rPr lang="en-US" sz="2400" dirty="0">
                <a:latin typeface="Berlin Sans FB" panose="020E0602020502020306" pitchFamily="34" charset="0"/>
              </a:rPr>
            </a:br>
            <a:r>
              <a:rPr lang="en-US" sz="2400" dirty="0">
                <a:latin typeface="Berlin Sans FB" panose="020E0602020502020306" pitchFamily="34" charset="0"/>
              </a:rPr>
              <a:t>equation potential can </a:t>
            </a:r>
            <a:br>
              <a:rPr lang="en-US" sz="2400" dirty="0">
                <a:latin typeface="Berlin Sans FB" panose="020E0602020502020306" pitchFamily="34" charset="0"/>
              </a:rPr>
            </a:br>
            <a:r>
              <a:rPr lang="en-US" sz="2400" dirty="0">
                <a:latin typeface="Berlin Sans FB" panose="020E0602020502020306" pitchFamily="34" charset="0"/>
              </a:rPr>
              <a:t>destabilize the QNM spectrum</a:t>
            </a:r>
          </a:p>
          <a:p>
            <a:pPr lvl="1"/>
            <a:r>
              <a:rPr lang="en-US" sz="2000" dirty="0">
                <a:latin typeface="Berlin Sans FB" panose="020E0602020502020306" pitchFamily="34" charset="0"/>
              </a:rPr>
              <a:t>Fortunately, time domain </a:t>
            </a:r>
            <a:br>
              <a:rPr lang="en-US" sz="2000" dirty="0">
                <a:latin typeface="Berlin Sans FB" panose="020E0602020502020306" pitchFamily="34" charset="0"/>
              </a:rPr>
            </a:br>
            <a:r>
              <a:rPr lang="en-US" sz="2000" dirty="0">
                <a:latin typeface="Berlin Sans FB" panose="020E0602020502020306" pitchFamily="34" charset="0"/>
              </a:rPr>
              <a:t>ringdown is stable</a:t>
            </a:r>
          </a:p>
          <a:p>
            <a:r>
              <a:rPr lang="en-US" sz="2400" dirty="0">
                <a:latin typeface="Berlin Sans FB" panose="020E0602020502020306" pitchFamily="34" charset="0"/>
              </a:rPr>
              <a:t>What if we incorporate a true </a:t>
            </a:r>
            <a:br>
              <a:rPr lang="en-US" sz="2400" dirty="0">
                <a:latin typeface="Berlin Sans FB" panose="020E0602020502020306" pitchFamily="34" charset="0"/>
              </a:rPr>
            </a:br>
            <a:r>
              <a:rPr lang="en-US" sz="2400" dirty="0">
                <a:latin typeface="Berlin Sans FB" panose="020E0602020502020306" pitchFamily="34" charset="0"/>
              </a:rPr>
              <a:t>environmental perturbation?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A5BDFB-DC81-64ED-F77C-3E8B289D2E10}"/>
              </a:ext>
            </a:extLst>
          </p:cNvPr>
          <p:cNvSpPr txBox="1"/>
          <p:nvPr/>
        </p:nvSpPr>
        <p:spPr>
          <a:xfrm>
            <a:off x="9204960" y="6493510"/>
            <a:ext cx="3159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erlin Sans FB" panose="020E0602020502020306" pitchFamily="34" charset="0"/>
              </a:rPr>
              <a:t>With Colin Weller and </a:t>
            </a:r>
            <a:r>
              <a:rPr lang="en-US" sz="1600" dirty="0" err="1">
                <a:latin typeface="Berlin Sans FB" panose="020E0602020502020306" pitchFamily="34" charset="0"/>
              </a:rPr>
              <a:t>Dongjun</a:t>
            </a:r>
            <a:r>
              <a:rPr lang="en-US" sz="1600" dirty="0">
                <a:latin typeface="Berlin Sans FB" panose="020E0602020502020306" pitchFamily="34" charset="0"/>
              </a:rPr>
              <a:t> Li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5F0462-9BE6-4DC7-8E83-60FC1D14ED1E}"/>
              </a:ext>
            </a:extLst>
          </p:cNvPr>
          <p:cNvGrpSpPr/>
          <p:nvPr/>
        </p:nvGrpSpPr>
        <p:grpSpPr>
          <a:xfrm>
            <a:off x="8737883" y="2303178"/>
            <a:ext cx="3230314" cy="3955383"/>
            <a:chOff x="8778523" y="2486058"/>
            <a:chExt cx="3230314" cy="395538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A32BF2F-C7E3-C460-A9C9-3511D2BA9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90519" y="2762251"/>
              <a:ext cx="2600960" cy="1423820"/>
            </a:xfrm>
            <a:prstGeom prst="rect">
              <a:avLst/>
            </a:prstGeom>
            <a:ln w="19050">
              <a:solidFill>
                <a:schemeClr val="tx2">
                  <a:lumMod val="75000"/>
                  <a:lumOff val="25000"/>
                </a:schemeClr>
              </a:solidFill>
            </a:ln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F97C0C0-EB39-E80C-D92B-F3D2EB82E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78523" y="4295959"/>
              <a:ext cx="3230314" cy="2145482"/>
            </a:xfrm>
            <a:prstGeom prst="rect">
              <a:avLst/>
            </a:prstGeom>
            <a:ln w="19050">
              <a:solidFill>
                <a:schemeClr val="tx2">
                  <a:lumMod val="75000"/>
                  <a:lumOff val="25000"/>
                </a:schemeClr>
              </a:solidFill>
            </a:ln>
          </p:spPr>
        </p:pic>
        <p:sp>
          <p:nvSpPr>
            <p:cNvPr id="8" name="Arrow: Down 7">
              <a:extLst>
                <a:ext uri="{FF2B5EF4-FFF2-40B4-BE49-F238E27FC236}">
                  <a16:creationId xmlns:a16="http://schemas.microsoft.com/office/drawing/2014/main" id="{8587C6FB-5ECC-C8D5-6648-7F8CC5D26A72}"/>
                </a:ext>
              </a:extLst>
            </p:cNvPr>
            <p:cNvSpPr/>
            <p:nvPr/>
          </p:nvSpPr>
          <p:spPr>
            <a:xfrm>
              <a:off x="10626020" y="3514120"/>
              <a:ext cx="604520" cy="1037560"/>
            </a:xfrm>
            <a:prstGeom prst="downArrow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2BD9EE1-1492-DD51-DEF9-39249B0F7C2A}"/>
                </a:ext>
              </a:extLst>
            </p:cNvPr>
            <p:cNvSpPr txBox="1"/>
            <p:nvPr/>
          </p:nvSpPr>
          <p:spPr>
            <a:xfrm rot="16200000">
              <a:off x="10925663" y="3246067"/>
              <a:ext cx="18277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Berlin Sans FB" panose="020E0602020502020306" pitchFamily="34" charset="0"/>
                </a:rPr>
                <a:t>Cheung et al., 2021.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D415F5C-0A89-94A1-3A19-81B8FB64CCB2}"/>
              </a:ext>
            </a:extLst>
          </p:cNvPr>
          <p:cNvGrpSpPr/>
          <p:nvPr/>
        </p:nvGrpSpPr>
        <p:grpSpPr>
          <a:xfrm>
            <a:off x="5068783" y="3016251"/>
            <a:ext cx="3829924" cy="3842855"/>
            <a:chOff x="5068783" y="3016251"/>
            <a:chExt cx="3829924" cy="3842855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36808FD-5011-4589-EA11-2CFEA997DB43}"/>
                </a:ext>
              </a:extLst>
            </p:cNvPr>
            <p:cNvGrpSpPr/>
            <p:nvPr/>
          </p:nvGrpSpPr>
          <p:grpSpPr>
            <a:xfrm>
              <a:off x="5068783" y="3016251"/>
              <a:ext cx="3829924" cy="3842855"/>
              <a:chOff x="5068783" y="3016251"/>
              <a:chExt cx="3829924" cy="3842855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D974120D-AD06-596B-866E-61E543200B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68783" y="3016251"/>
                <a:ext cx="3523672" cy="3550694"/>
              </a:xfrm>
              <a:prstGeom prst="rect">
                <a:avLst/>
              </a:prstGeom>
              <a:ln w="19050"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8E339ED-88C1-E95F-FE94-9C778B0AC2C4}"/>
                  </a:ext>
                </a:extLst>
              </p:cNvPr>
              <p:cNvSpPr txBox="1"/>
              <p:nvPr/>
            </p:nvSpPr>
            <p:spPr>
              <a:xfrm>
                <a:off x="6567518" y="6551329"/>
                <a:ext cx="233118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latin typeface="Berlin Sans FB" panose="020E0602020502020306" pitchFamily="34" charset="0"/>
                  </a:rPr>
                  <a:t>LIGO Collaboration, 2016</a:t>
                </a:r>
                <a:endParaRPr lang="en-US" sz="1400" dirty="0"/>
              </a:p>
            </p:txBody>
          </p:sp>
        </p:grp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F7A94911-4A2F-7B98-0768-7E52337647EC}"/>
                </a:ext>
              </a:extLst>
            </p:cNvPr>
            <p:cNvSpPr/>
            <p:nvPr/>
          </p:nvSpPr>
          <p:spPr>
            <a:xfrm>
              <a:off x="7697735" y="3921921"/>
              <a:ext cx="640020" cy="1363252"/>
            </a:xfrm>
            <a:prstGeom prst="round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2869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8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D5EF6B-6F45-A004-30F7-80EAFD3AD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525EC-D9DF-F9B3-FBD2-47A49D5BE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552"/>
            <a:ext cx="10515600" cy="1325563"/>
          </a:xfrm>
        </p:spPr>
        <p:txBody>
          <a:bodyPr/>
          <a:lstStyle/>
          <a:p>
            <a:r>
              <a:rPr lang="en-US" dirty="0">
                <a:latin typeface="Berlin Sans FB Demi" panose="020E0802020502020306" pitchFamily="34" charset="0"/>
              </a:rPr>
              <a:t>High Frequency GW Astrophysics: Tests of GR with Black Hole Ringdown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7906F-02E3-C4C9-961A-5B51BE847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8115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Berlin Sans FB" panose="020E0602020502020306" pitchFamily="34" charset="0"/>
              </a:rPr>
              <a:t>Wave equation solution accounts for the stress-energy of the thin shell</a:t>
            </a:r>
          </a:p>
          <a:p>
            <a:r>
              <a:rPr lang="en-US" sz="2400" dirty="0">
                <a:latin typeface="Berlin Sans FB" panose="020E0602020502020306" pitchFamily="34" charset="0"/>
              </a:rPr>
              <a:t>Like a “bump”, the shell can either perturb frequencies or destabilize spectrum</a:t>
            </a:r>
          </a:p>
          <a:p>
            <a:pPr lvl="1"/>
            <a:r>
              <a:rPr lang="en-US" sz="2000" dirty="0">
                <a:latin typeface="Berlin Sans FB" panose="020E0602020502020306" pitchFamily="34" charset="0"/>
              </a:rPr>
              <a:t>However, the polar (even parity) sector admits a QNM originating directly from the GW-driven motion of the shell!</a:t>
            </a:r>
          </a:p>
          <a:p>
            <a:r>
              <a:rPr lang="en-US" sz="2400" dirty="0">
                <a:latin typeface="Berlin Sans FB" panose="020E0602020502020306" pitchFamily="34" charset="0"/>
              </a:rPr>
              <a:t>The properties of the shell determine the </a:t>
            </a:r>
            <a:br>
              <a:rPr lang="en-US" sz="2400" dirty="0">
                <a:latin typeface="Berlin Sans FB" panose="020E0602020502020306" pitchFamily="34" charset="0"/>
              </a:rPr>
            </a:br>
            <a:r>
              <a:rPr lang="en-US" sz="2400" dirty="0">
                <a:latin typeface="Berlin Sans FB" panose="020E0602020502020306" pitchFamily="34" charset="0"/>
              </a:rPr>
              <a:t>behavior of ringdown waveforms at late times</a:t>
            </a:r>
          </a:p>
          <a:p>
            <a:pPr lvl="1"/>
            <a:r>
              <a:rPr lang="en-US" sz="2000" dirty="0">
                <a:latin typeface="Berlin Sans FB" panose="020E0602020502020306" pitchFamily="34" charset="0"/>
              </a:rPr>
              <a:t>Certain shell parameters can even produce an “echo”!</a:t>
            </a:r>
          </a:p>
          <a:p>
            <a:endParaRPr lang="en-US" sz="2400" dirty="0">
              <a:latin typeface="Berlin Sans FB" panose="020E0602020502020306" pitchFamily="34" charset="0"/>
            </a:endParaRPr>
          </a:p>
          <a:p>
            <a:pPr lvl="1"/>
            <a:endParaRPr lang="en-US" sz="2000" dirty="0">
              <a:latin typeface="Berlin Sans FB" panose="020E0602020502020306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333834-A656-964B-1E9A-0E92F7B99ED7}"/>
              </a:ext>
            </a:extLst>
          </p:cNvPr>
          <p:cNvSpPr txBox="1"/>
          <p:nvPr/>
        </p:nvSpPr>
        <p:spPr>
          <a:xfrm>
            <a:off x="9204960" y="6493510"/>
            <a:ext cx="3159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erlin Sans FB" panose="020E0602020502020306" pitchFamily="34" charset="0"/>
              </a:rPr>
              <a:t>With Colin Weller and </a:t>
            </a:r>
            <a:r>
              <a:rPr lang="en-US" sz="1600" dirty="0" err="1">
                <a:latin typeface="Berlin Sans FB" panose="020E0602020502020306" pitchFamily="34" charset="0"/>
              </a:rPr>
              <a:t>Dongjun</a:t>
            </a:r>
            <a:r>
              <a:rPr lang="en-US" sz="1600" dirty="0">
                <a:latin typeface="Berlin Sans FB" panose="020E0602020502020306" pitchFamily="34" charset="0"/>
              </a:rPr>
              <a:t> Li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E4C08C-074A-3FB4-62DF-E6474782E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2534" y="4084990"/>
            <a:ext cx="3968621" cy="2407885"/>
          </a:xfrm>
          <a:prstGeom prst="rect">
            <a:avLst/>
          </a:prstGeom>
          <a:ln w="19050">
            <a:solidFill>
              <a:schemeClr val="tx2">
                <a:lumMod val="75000"/>
                <a:lumOff val="25000"/>
              </a:schemeClr>
            </a:solidFill>
          </a:ln>
        </p:spPr>
      </p:pic>
      <p:pic>
        <p:nvPicPr>
          <p:cNvPr id="11" name="Picture 10" descr="A diagram of a circle with white and orange lines&#10;&#10;AI-generated content may be incorrect.">
            <a:extLst>
              <a:ext uri="{FF2B5EF4-FFF2-40B4-BE49-F238E27FC236}">
                <a16:creationId xmlns:a16="http://schemas.microsoft.com/office/drawing/2014/main" id="{1F9B2116-A176-32CE-C559-1EF995BB80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91" y="4111057"/>
            <a:ext cx="2658564" cy="24639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B58CE58-813D-E672-4C3A-CC6269C8EA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3838" y="2752305"/>
            <a:ext cx="4008903" cy="3740570"/>
          </a:xfrm>
          <a:prstGeom prst="rect">
            <a:avLst/>
          </a:prstGeom>
          <a:ln w="19050">
            <a:solidFill>
              <a:schemeClr val="tx2">
                <a:lumMod val="75000"/>
                <a:lumOff val="25000"/>
              </a:schemeClr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3E6E0F6-AB20-89D0-5890-9D1B6EAAB1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3632" y="4185920"/>
            <a:ext cx="4807906" cy="2207243"/>
          </a:xfrm>
          <a:prstGeom prst="rect">
            <a:avLst/>
          </a:prstGeom>
          <a:ln w="19050">
            <a:solidFill>
              <a:schemeClr val="tx2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4226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B40A3-AF65-A664-1EE9-248358EF8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64FF798-0E36-960A-9468-66981D7B27DE}"/>
              </a:ext>
            </a:extLst>
          </p:cNvPr>
          <p:cNvCxnSpPr/>
          <p:nvPr/>
        </p:nvCxnSpPr>
        <p:spPr>
          <a:xfrm>
            <a:off x="1899920" y="1676400"/>
            <a:ext cx="0" cy="680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855C380-F487-6550-FB87-7EBBC341EA7F}"/>
              </a:ext>
            </a:extLst>
          </p:cNvPr>
          <p:cNvCxnSpPr>
            <a:cxnSpLocks/>
          </p:cNvCxnSpPr>
          <p:nvPr/>
        </p:nvCxnSpPr>
        <p:spPr>
          <a:xfrm>
            <a:off x="436880" y="2001520"/>
            <a:ext cx="11409680" cy="0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F55D820-AEFF-4426-8CFA-60CEACCDCF5D}"/>
              </a:ext>
            </a:extLst>
          </p:cNvPr>
          <p:cNvCxnSpPr/>
          <p:nvPr/>
        </p:nvCxnSpPr>
        <p:spPr>
          <a:xfrm>
            <a:off x="3657600" y="1633527"/>
            <a:ext cx="0" cy="680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3523BC2-D571-344B-3E46-2796F06F0377}"/>
              </a:ext>
            </a:extLst>
          </p:cNvPr>
          <p:cNvCxnSpPr/>
          <p:nvPr/>
        </p:nvCxnSpPr>
        <p:spPr>
          <a:xfrm>
            <a:off x="5405120" y="1661160"/>
            <a:ext cx="0" cy="680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0DE535-55C4-CAC3-9E60-3AB5F8489279}"/>
              </a:ext>
            </a:extLst>
          </p:cNvPr>
          <p:cNvCxnSpPr/>
          <p:nvPr/>
        </p:nvCxnSpPr>
        <p:spPr>
          <a:xfrm>
            <a:off x="7335520" y="1661160"/>
            <a:ext cx="0" cy="680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E7733D1-2809-9968-0C96-3AAA44828D0C}"/>
              </a:ext>
            </a:extLst>
          </p:cNvPr>
          <p:cNvCxnSpPr/>
          <p:nvPr/>
        </p:nvCxnSpPr>
        <p:spPr>
          <a:xfrm>
            <a:off x="9306402" y="1661160"/>
            <a:ext cx="0" cy="680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4B10FF6-6905-5628-441D-0C92AADDE906}"/>
              </a:ext>
            </a:extLst>
          </p:cNvPr>
          <p:cNvCxnSpPr/>
          <p:nvPr/>
        </p:nvCxnSpPr>
        <p:spPr>
          <a:xfrm>
            <a:off x="11267440" y="1676400"/>
            <a:ext cx="0" cy="680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A187671-32F7-C7B0-E3AE-06BDB6AE50C3}"/>
              </a:ext>
            </a:extLst>
          </p:cNvPr>
          <p:cNvSpPr txBox="1"/>
          <p:nvPr/>
        </p:nvSpPr>
        <p:spPr>
          <a:xfrm>
            <a:off x="1554480" y="2314247"/>
            <a:ext cx="80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Berlin Sans FB" panose="020E0602020502020306" pitchFamily="34" charset="0"/>
              </a:rPr>
              <a:t>nHz</a:t>
            </a:r>
            <a:endParaRPr lang="en-US" sz="2400" dirty="0">
              <a:latin typeface="Berlin Sans FB" panose="020E0602020502020306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C65416-1514-0470-B71C-48E9803BD946}"/>
              </a:ext>
            </a:extLst>
          </p:cNvPr>
          <p:cNvSpPr txBox="1"/>
          <p:nvPr/>
        </p:nvSpPr>
        <p:spPr>
          <a:xfrm>
            <a:off x="4978557" y="2282264"/>
            <a:ext cx="80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Berlin Sans FB" panose="020E0602020502020306" pitchFamily="34" charset="0"/>
              </a:rPr>
              <a:t>mHz</a:t>
            </a:r>
            <a:endParaRPr lang="en-US" sz="2400" dirty="0">
              <a:latin typeface="Berlin Sans FB" panose="020E0602020502020306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99976E-6AE8-550A-5EDB-E76C8C97D61C}"/>
              </a:ext>
            </a:extLst>
          </p:cNvPr>
          <p:cNvSpPr txBox="1"/>
          <p:nvPr/>
        </p:nvSpPr>
        <p:spPr>
          <a:xfrm>
            <a:off x="7142482" y="2294238"/>
            <a:ext cx="80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erlin Sans FB" panose="020E0602020502020306" pitchFamily="34" charset="0"/>
              </a:rPr>
              <a:t>Hz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5D8FD3-41E8-EFB9-4978-31402901DF16}"/>
              </a:ext>
            </a:extLst>
          </p:cNvPr>
          <p:cNvSpPr txBox="1"/>
          <p:nvPr/>
        </p:nvSpPr>
        <p:spPr>
          <a:xfrm>
            <a:off x="8966200" y="2296306"/>
            <a:ext cx="80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erlin Sans FB" panose="020E0602020502020306" pitchFamily="34" charset="0"/>
              </a:rPr>
              <a:t>kHz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BB55B49-E0DC-ACDC-F3C8-DDE078DEABB0}"/>
              </a:ext>
            </a:extLst>
          </p:cNvPr>
          <p:cNvSpPr txBox="1"/>
          <p:nvPr/>
        </p:nvSpPr>
        <p:spPr>
          <a:xfrm>
            <a:off x="10830559" y="2291543"/>
            <a:ext cx="80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erlin Sans FB" panose="020E0602020502020306" pitchFamily="34" charset="0"/>
              </a:rPr>
              <a:t>MHz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413743A-D793-CFB9-E148-2A406BAEA83D}"/>
                  </a:ext>
                </a:extLst>
              </p:cNvPr>
              <p:cNvSpPr txBox="1"/>
              <p:nvPr/>
            </p:nvSpPr>
            <p:spPr>
              <a:xfrm>
                <a:off x="3245963" y="2282264"/>
                <a:ext cx="8026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400" dirty="0">
                    <a:latin typeface="Berlin Sans FB" panose="020E0602020502020306" pitchFamily="34" charset="0"/>
                  </a:rPr>
                  <a:t>Hz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413743A-D793-CFB9-E148-2A406BAEA8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63" y="2282264"/>
                <a:ext cx="802640" cy="461665"/>
              </a:xfrm>
              <a:prstGeom prst="rect">
                <a:avLst/>
              </a:prstGeom>
              <a:blipFill>
                <a:blip r:embed="rId2"/>
                <a:stretch>
                  <a:fillRect l="-1515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0D2600A7-16C0-1D35-76E3-8464BDBA2F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2" y="469947"/>
            <a:ext cx="1417593" cy="112047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E85DD21-C2DF-9760-54AD-990AF1922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255" y="477167"/>
            <a:ext cx="1283786" cy="116521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89987B5-C143-EEAC-DD30-725EDF89F1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4952" y="468199"/>
            <a:ext cx="1411964" cy="116521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96EF9E2-33E5-8F59-A32A-2DE11D2730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9106" y="477167"/>
            <a:ext cx="1417593" cy="112047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1CBF0C4-A9B4-5747-5D2A-C85889FBFA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7123" y="263001"/>
            <a:ext cx="1417593" cy="141339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973AF2B-FBB5-C367-EA3E-9896DECACD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756" y="459773"/>
            <a:ext cx="2321287" cy="1173639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4F5E17D3-E300-C365-1406-2F67FF854A03}"/>
              </a:ext>
            </a:extLst>
          </p:cNvPr>
          <p:cNvGrpSpPr/>
          <p:nvPr/>
        </p:nvGrpSpPr>
        <p:grpSpPr>
          <a:xfrm>
            <a:off x="9631681" y="240812"/>
            <a:ext cx="1704314" cy="1457776"/>
            <a:chOff x="9448801" y="4314972"/>
            <a:chExt cx="1704314" cy="145777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5717365-949F-DD93-A023-896DAED4881F}"/>
                </a:ext>
              </a:extLst>
            </p:cNvPr>
            <p:cNvSpPr/>
            <p:nvPr/>
          </p:nvSpPr>
          <p:spPr>
            <a:xfrm>
              <a:off x="9448801" y="4314972"/>
              <a:ext cx="1704314" cy="14577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EFD27E28-DEDB-5877-1FFA-91FB4FAECB9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487834" y="4381939"/>
              <a:ext cx="1591715" cy="1323842"/>
            </a:xfrm>
            <a:prstGeom prst="rect">
              <a:avLst/>
            </a:prstGeom>
          </p:spPr>
        </p:pic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99183881-C355-6D44-F18F-95B1737B0F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36182" y="388694"/>
            <a:ext cx="1834097" cy="1253686"/>
          </a:xfrm>
          <a:prstGeom prst="rect">
            <a:avLst/>
          </a:prstGeom>
        </p:spPr>
      </p:pic>
      <p:pic>
        <p:nvPicPr>
          <p:cNvPr id="31" name="Picture 12" descr="LISA: Laser Interferometer Space Antenna Project">
            <a:extLst>
              <a:ext uri="{FF2B5EF4-FFF2-40B4-BE49-F238E27FC236}">
                <a16:creationId xmlns:a16="http://schemas.microsoft.com/office/drawing/2014/main" id="{BC5E4C95-CD91-2554-A612-C43C0344B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489" y="2709873"/>
            <a:ext cx="1868747" cy="122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Very Large Array – National Radio Astronomy Observatory">
            <a:extLst>
              <a:ext uri="{FF2B5EF4-FFF2-40B4-BE49-F238E27FC236}">
                <a16:creationId xmlns:a16="http://schemas.microsoft.com/office/drawing/2014/main" id="{DE5B3F8F-093E-E597-1F18-48A0F80CBF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1"/>
          <a:stretch/>
        </p:blipFill>
        <p:spPr bwMode="auto">
          <a:xfrm>
            <a:off x="1641691" y="2774518"/>
            <a:ext cx="1838192" cy="114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Physics - A Fleeting Detection of Gravitational Waves">
            <a:extLst>
              <a:ext uri="{FF2B5EF4-FFF2-40B4-BE49-F238E27FC236}">
                <a16:creationId xmlns:a16="http://schemas.microsoft.com/office/drawing/2014/main" id="{102A6645-E44D-998A-EBD1-B466905788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57"/>
          <a:stretch/>
        </p:blipFill>
        <p:spPr bwMode="auto">
          <a:xfrm>
            <a:off x="9051012" y="2763093"/>
            <a:ext cx="972317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3Q: Getting ever closer to observing gravitational waves | MIT News |  Massachusetts Institute of Technology">
            <a:extLst>
              <a:ext uri="{FF2B5EF4-FFF2-40B4-BE49-F238E27FC236}">
                <a16:creationId xmlns:a16="http://schemas.microsoft.com/office/drawing/2014/main" id="{74CCE674-B42C-4F6F-D11F-D11C575793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5" b="21508"/>
          <a:stretch/>
        </p:blipFill>
        <p:spPr bwMode="auto">
          <a:xfrm>
            <a:off x="7327859" y="2763729"/>
            <a:ext cx="1971038" cy="1193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8" descr="ET pictorial">
            <a:extLst>
              <a:ext uri="{FF2B5EF4-FFF2-40B4-BE49-F238E27FC236}">
                <a16:creationId xmlns:a16="http://schemas.microsoft.com/office/drawing/2014/main" id="{0AC12EFA-1604-23B4-90D6-B4CAB28BA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094" y="2763728"/>
            <a:ext cx="2127528" cy="1193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4" descr="Accelerators meet gravitational waves – CERN Courier">
            <a:extLst>
              <a:ext uri="{FF2B5EF4-FFF2-40B4-BE49-F238E27FC236}">
                <a16:creationId xmlns:a16="http://schemas.microsoft.com/office/drawing/2014/main" id="{E68E17EF-B3E0-5E51-1303-2BCE183E4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2341" y="2774518"/>
            <a:ext cx="1786097" cy="111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6" descr="BICEP Array | Kavli Institute for Particle Astrophysics and Cosmology  (KIPAC)">
            <a:extLst>
              <a:ext uri="{FF2B5EF4-FFF2-40B4-BE49-F238E27FC236}">
                <a16:creationId xmlns:a16="http://schemas.microsoft.com/office/drawing/2014/main" id="{EE951FF4-A7B1-F14F-02D8-138B9D136D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7" t="16359" r="19559" b="12476"/>
          <a:stretch/>
        </p:blipFill>
        <p:spPr bwMode="auto">
          <a:xfrm>
            <a:off x="56488" y="2834815"/>
            <a:ext cx="1529147" cy="1019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0822A6B8-2E62-C069-BEC1-42626DD7817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088767" y="2763728"/>
            <a:ext cx="1247518" cy="1106715"/>
          </a:xfrm>
          <a:prstGeom prst="rect">
            <a:avLst/>
          </a:prstGeom>
        </p:spPr>
      </p:pic>
      <p:pic>
        <p:nvPicPr>
          <p:cNvPr id="40" name="Picture 18" descr="Physics - More Power to Atom Interferometry">
            <a:extLst>
              <a:ext uri="{FF2B5EF4-FFF2-40B4-BE49-F238E27FC236}">
                <a16:creationId xmlns:a16="http://schemas.microsoft.com/office/drawing/2014/main" id="{8DEF7419-46E7-CC0D-DC08-C030B8CF5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281" y="2717004"/>
            <a:ext cx="1727831" cy="122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37E1F52-BD02-AC13-FFCF-E407E6A89D08}"/>
              </a:ext>
            </a:extLst>
          </p:cNvPr>
          <p:cNvCxnSpPr/>
          <p:nvPr/>
        </p:nvCxnSpPr>
        <p:spPr>
          <a:xfrm>
            <a:off x="28244" y="3999904"/>
            <a:ext cx="12135512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B747FD57-E247-7690-B6F7-38D6A6452683}"/>
              </a:ext>
            </a:extLst>
          </p:cNvPr>
          <p:cNvSpPr txBox="1"/>
          <p:nvPr/>
        </p:nvSpPr>
        <p:spPr>
          <a:xfrm>
            <a:off x="0" y="4013307"/>
            <a:ext cx="32391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erlin Sans FB" panose="020E0602020502020306" pitchFamily="34" charset="0"/>
              </a:rPr>
              <a:t>Adapting existing technology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0BB6BAC-7087-0971-C250-C628A3C79A4A}"/>
              </a:ext>
            </a:extLst>
          </p:cNvPr>
          <p:cNvGrpSpPr/>
          <p:nvPr/>
        </p:nvGrpSpPr>
        <p:grpSpPr>
          <a:xfrm>
            <a:off x="112585" y="4409306"/>
            <a:ext cx="2995539" cy="2372476"/>
            <a:chOff x="130346" y="3757437"/>
            <a:chExt cx="3427550" cy="2785286"/>
          </a:xfrm>
        </p:grpSpPr>
        <p:pic>
          <p:nvPicPr>
            <p:cNvPr id="54" name="Picture 53" descr="A diagram of a machine&#10;&#10;AI-generated content may be incorrect.">
              <a:extLst>
                <a:ext uri="{FF2B5EF4-FFF2-40B4-BE49-F238E27FC236}">
                  <a16:creationId xmlns:a16="http://schemas.microsoft.com/office/drawing/2014/main" id="{6026EF5A-3D40-2E0D-D8C8-F1DAC02A28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346" y="3757437"/>
              <a:ext cx="3427550" cy="27852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</p:pic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E6F7176-2F7E-84B4-33F6-56C527C397A7}"/>
                </a:ext>
              </a:extLst>
            </p:cNvPr>
            <p:cNvSpPr/>
            <p:nvPr/>
          </p:nvSpPr>
          <p:spPr>
            <a:xfrm>
              <a:off x="2291024" y="5128009"/>
              <a:ext cx="90435" cy="204316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0FAA280-4C6D-01DA-FE7C-C7C7001DA87D}"/>
                </a:ext>
              </a:extLst>
            </p:cNvPr>
            <p:cNvSpPr/>
            <p:nvPr/>
          </p:nvSpPr>
          <p:spPr>
            <a:xfrm rot="16200000">
              <a:off x="1927610" y="4780509"/>
              <a:ext cx="90435" cy="204316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0" name="Picture 49">
            <a:extLst>
              <a:ext uri="{FF2B5EF4-FFF2-40B4-BE49-F238E27FC236}">
                <a16:creationId xmlns:a16="http://schemas.microsoft.com/office/drawing/2014/main" id="{B396A685-D85A-5207-223E-61DDCEFE27D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306926" y="4491285"/>
            <a:ext cx="2903863" cy="2172468"/>
          </a:xfrm>
          <a:prstGeom prst="rect">
            <a:avLst/>
          </a:prstGeom>
          <a:ln w="19050">
            <a:solidFill>
              <a:schemeClr val="tx2">
                <a:lumMod val="75000"/>
                <a:lumOff val="25000"/>
              </a:schemeClr>
            </a:solidFill>
          </a:ln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240B4AED-7128-18B7-6449-F209AFD50803}"/>
              </a:ext>
            </a:extLst>
          </p:cNvPr>
          <p:cNvSpPr txBox="1"/>
          <p:nvPr/>
        </p:nvSpPr>
        <p:spPr>
          <a:xfrm>
            <a:off x="6249874" y="4042797"/>
            <a:ext cx="30858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Berlin Sans FB" panose="020E0602020502020306" pitchFamily="34" charset="0"/>
              </a:rPr>
              <a:t>Probing galactic environments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DDA5BFB-4088-0DC4-190A-6F1C34EBB864}"/>
              </a:ext>
            </a:extLst>
          </p:cNvPr>
          <p:cNvSpPr txBox="1"/>
          <p:nvPr/>
        </p:nvSpPr>
        <p:spPr>
          <a:xfrm>
            <a:off x="3425449" y="4005206"/>
            <a:ext cx="26572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Berlin Sans FB" panose="020E0602020502020306" pitchFamily="34" charset="0"/>
              </a:rPr>
              <a:t>New detector concepts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11D501E-EBCA-E888-39E9-FE8EBC8252FB}"/>
              </a:ext>
            </a:extLst>
          </p:cNvPr>
          <p:cNvSpPr txBox="1"/>
          <p:nvPr/>
        </p:nvSpPr>
        <p:spPr>
          <a:xfrm>
            <a:off x="9460803" y="4039435"/>
            <a:ext cx="26572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Berlin Sans FB" panose="020E0602020502020306" pitchFamily="34" charset="0"/>
              </a:rPr>
              <a:t>Tests of General Relativity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6AA282A2-155F-A2B1-7ECC-228AA15A83B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522050" y="4414300"/>
            <a:ext cx="2534778" cy="2367482"/>
          </a:xfrm>
          <a:prstGeom prst="rect">
            <a:avLst/>
          </a:prstGeom>
          <a:ln w="19050">
            <a:solidFill>
              <a:schemeClr val="tx2">
                <a:lumMod val="75000"/>
                <a:lumOff val="25000"/>
              </a:schemeClr>
            </a:solidFill>
          </a:ln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5F5C9EAC-0D31-4ACC-1E15-A82CE5243D9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245963" y="4631516"/>
            <a:ext cx="2925768" cy="1827136"/>
          </a:xfrm>
          <a:prstGeom prst="rect">
            <a:avLst/>
          </a:prstGeom>
          <a:ln w="19050">
            <a:solidFill>
              <a:schemeClr val="tx2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03879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07F5E6-2822-F80B-F168-1AB805D96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B801A-3FBE-2DC3-B903-7DC007267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erlin Sans FB Demi" panose="020E0802020502020306" pitchFamily="34" charset="0"/>
              </a:rPr>
              <a:t>End of Slides</a:t>
            </a:r>
          </a:p>
        </p:txBody>
      </p:sp>
    </p:spTree>
    <p:extLst>
      <p:ext uri="{BB962C8B-B14F-4D97-AF65-F5344CB8AC3E}">
        <p14:creationId xmlns:p14="http://schemas.microsoft.com/office/powerpoint/2010/main" val="948843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A3A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2C5664-F401-2A5F-41EA-067A906E5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8F65018-9C9D-7E8B-DD39-68D6C5B25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latin typeface="Berlin Sans FB Demi" panose="020E0802020502020306" pitchFamily="34" charset="0"/>
              </a:rPr>
              <a:t>Drawings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ECF26C5-2B10-232F-305C-7C8317579C8F}"/>
              </a:ext>
            </a:extLst>
          </p:cNvPr>
          <p:cNvGrpSpPr/>
          <p:nvPr/>
        </p:nvGrpSpPr>
        <p:grpSpPr>
          <a:xfrm>
            <a:off x="467684" y="2029558"/>
            <a:ext cx="2654171" cy="1926353"/>
            <a:chOff x="4345203" y="2191595"/>
            <a:chExt cx="2654171" cy="1926353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E1B0363-EB25-3823-7E4E-F29F3E034AE8}"/>
                </a:ext>
              </a:extLst>
            </p:cNvPr>
            <p:cNvSpPr/>
            <p:nvPr/>
          </p:nvSpPr>
          <p:spPr>
            <a:xfrm>
              <a:off x="4836631" y="2351207"/>
              <a:ext cx="1624137" cy="1610487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25000"/>
                    <a:lumOff val="75000"/>
                    <a:shade val="30000"/>
                    <a:satMod val="115000"/>
                  </a:schemeClr>
                </a:gs>
                <a:gs pos="50000">
                  <a:schemeClr val="tx2">
                    <a:lumMod val="25000"/>
                    <a:lumOff val="75000"/>
                    <a:shade val="67500"/>
                    <a:satMod val="115000"/>
                  </a:schemeClr>
                </a:gs>
                <a:gs pos="100000">
                  <a:schemeClr val="tx2">
                    <a:lumMod val="25000"/>
                    <a:lumOff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DA87AACE-1B8C-C47C-1179-3E66F754B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05361" y="2847873"/>
              <a:ext cx="665540" cy="654163"/>
            </a:xfrm>
            <a:prstGeom prst="rect">
              <a:avLst/>
            </a:prstGeom>
          </p:spPr>
        </p:pic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0953D7E-E214-5EEF-40C6-21A1164F4568}"/>
                </a:ext>
              </a:extLst>
            </p:cNvPr>
            <p:cNvSpPr/>
            <p:nvPr/>
          </p:nvSpPr>
          <p:spPr>
            <a:xfrm rot="14921588">
              <a:off x="5427951" y="2750154"/>
              <a:ext cx="1716912" cy="752311"/>
            </a:xfrm>
            <a:custGeom>
              <a:avLst/>
              <a:gdLst>
                <a:gd name="connsiteX0" fmla="*/ 0 w 2779512"/>
                <a:gd name="connsiteY0" fmla="*/ 0 h 1152078"/>
                <a:gd name="connsiteX1" fmla="*/ 6602 w 2779512"/>
                <a:gd name="connsiteY1" fmla="*/ 29710 h 1152078"/>
                <a:gd name="connsiteX2" fmla="*/ 16505 w 2779512"/>
                <a:gd name="connsiteY2" fmla="*/ 42915 h 1152078"/>
                <a:gd name="connsiteX3" fmla="*/ 36312 w 2779512"/>
                <a:gd name="connsiteY3" fmla="*/ 69323 h 1152078"/>
                <a:gd name="connsiteX4" fmla="*/ 56118 w 2779512"/>
                <a:gd name="connsiteY4" fmla="*/ 108936 h 1152078"/>
                <a:gd name="connsiteX5" fmla="*/ 92430 w 2779512"/>
                <a:gd name="connsiteY5" fmla="*/ 158452 h 1152078"/>
                <a:gd name="connsiteX6" fmla="*/ 108936 w 2779512"/>
                <a:gd name="connsiteY6" fmla="*/ 174958 h 1152078"/>
                <a:gd name="connsiteX7" fmla="*/ 135344 w 2779512"/>
                <a:gd name="connsiteY7" fmla="*/ 207969 h 1152078"/>
                <a:gd name="connsiteX8" fmla="*/ 158452 w 2779512"/>
                <a:gd name="connsiteY8" fmla="*/ 231076 h 1152078"/>
                <a:gd name="connsiteX9" fmla="*/ 178258 w 2779512"/>
                <a:gd name="connsiteY9" fmla="*/ 250883 h 1152078"/>
                <a:gd name="connsiteX10" fmla="*/ 201366 w 2779512"/>
                <a:gd name="connsiteY10" fmla="*/ 280593 h 1152078"/>
                <a:gd name="connsiteX11" fmla="*/ 221172 w 2779512"/>
                <a:gd name="connsiteY11" fmla="*/ 303700 h 1152078"/>
                <a:gd name="connsiteX12" fmla="*/ 231076 w 2779512"/>
                <a:gd name="connsiteY12" fmla="*/ 310302 h 1152078"/>
                <a:gd name="connsiteX13" fmla="*/ 240979 w 2779512"/>
                <a:gd name="connsiteY13" fmla="*/ 323507 h 1152078"/>
                <a:gd name="connsiteX14" fmla="*/ 250882 w 2779512"/>
                <a:gd name="connsiteY14" fmla="*/ 330109 h 1152078"/>
                <a:gd name="connsiteX15" fmla="*/ 267388 w 2779512"/>
                <a:gd name="connsiteY15" fmla="*/ 346614 h 1152078"/>
                <a:gd name="connsiteX16" fmla="*/ 277291 w 2779512"/>
                <a:gd name="connsiteY16" fmla="*/ 359819 h 1152078"/>
                <a:gd name="connsiteX17" fmla="*/ 297097 w 2779512"/>
                <a:gd name="connsiteY17" fmla="*/ 376324 h 1152078"/>
                <a:gd name="connsiteX18" fmla="*/ 303700 w 2779512"/>
                <a:gd name="connsiteY18" fmla="*/ 389528 h 1152078"/>
                <a:gd name="connsiteX19" fmla="*/ 336710 w 2779512"/>
                <a:gd name="connsiteY19" fmla="*/ 419238 h 1152078"/>
                <a:gd name="connsiteX20" fmla="*/ 349915 w 2779512"/>
                <a:gd name="connsiteY20" fmla="*/ 435743 h 1152078"/>
                <a:gd name="connsiteX21" fmla="*/ 366420 w 2779512"/>
                <a:gd name="connsiteY21" fmla="*/ 455550 h 1152078"/>
                <a:gd name="connsiteX22" fmla="*/ 379624 w 2779512"/>
                <a:gd name="connsiteY22" fmla="*/ 462152 h 1152078"/>
                <a:gd name="connsiteX23" fmla="*/ 392829 w 2779512"/>
                <a:gd name="connsiteY23" fmla="*/ 478658 h 1152078"/>
                <a:gd name="connsiteX24" fmla="*/ 435743 w 2779512"/>
                <a:gd name="connsiteY24" fmla="*/ 511668 h 1152078"/>
                <a:gd name="connsiteX25" fmla="*/ 448947 w 2779512"/>
                <a:gd name="connsiteY25" fmla="*/ 521572 h 1152078"/>
                <a:gd name="connsiteX26" fmla="*/ 458850 w 2779512"/>
                <a:gd name="connsiteY26" fmla="*/ 531475 h 1152078"/>
                <a:gd name="connsiteX27" fmla="*/ 468754 w 2779512"/>
                <a:gd name="connsiteY27" fmla="*/ 534776 h 1152078"/>
                <a:gd name="connsiteX28" fmla="*/ 481958 w 2779512"/>
                <a:gd name="connsiteY28" fmla="*/ 547980 h 1152078"/>
                <a:gd name="connsiteX29" fmla="*/ 498463 w 2779512"/>
                <a:gd name="connsiteY29" fmla="*/ 561185 h 1152078"/>
                <a:gd name="connsiteX30" fmla="*/ 505066 w 2779512"/>
                <a:gd name="connsiteY30" fmla="*/ 571088 h 1152078"/>
                <a:gd name="connsiteX31" fmla="*/ 514969 w 2779512"/>
                <a:gd name="connsiteY31" fmla="*/ 584292 h 1152078"/>
                <a:gd name="connsiteX32" fmla="*/ 547980 w 2779512"/>
                <a:gd name="connsiteY32" fmla="*/ 620604 h 1152078"/>
                <a:gd name="connsiteX33" fmla="*/ 567786 w 2779512"/>
                <a:gd name="connsiteY33" fmla="*/ 633808 h 1152078"/>
                <a:gd name="connsiteX34" fmla="*/ 587593 w 2779512"/>
                <a:gd name="connsiteY34" fmla="*/ 650314 h 1152078"/>
                <a:gd name="connsiteX35" fmla="*/ 610700 w 2779512"/>
                <a:gd name="connsiteY35" fmla="*/ 666819 h 1152078"/>
                <a:gd name="connsiteX36" fmla="*/ 617302 w 2779512"/>
                <a:gd name="connsiteY36" fmla="*/ 676722 h 1152078"/>
                <a:gd name="connsiteX37" fmla="*/ 640410 w 2779512"/>
                <a:gd name="connsiteY37" fmla="*/ 686626 h 1152078"/>
                <a:gd name="connsiteX38" fmla="*/ 676722 w 2779512"/>
                <a:gd name="connsiteY38" fmla="*/ 719637 h 1152078"/>
                <a:gd name="connsiteX39" fmla="*/ 693227 w 2779512"/>
                <a:gd name="connsiteY39" fmla="*/ 729540 h 1152078"/>
                <a:gd name="connsiteX40" fmla="*/ 703131 w 2779512"/>
                <a:gd name="connsiteY40" fmla="*/ 739443 h 1152078"/>
                <a:gd name="connsiteX41" fmla="*/ 716335 w 2779512"/>
                <a:gd name="connsiteY41" fmla="*/ 749346 h 1152078"/>
                <a:gd name="connsiteX42" fmla="*/ 726238 w 2779512"/>
                <a:gd name="connsiteY42" fmla="*/ 759250 h 1152078"/>
                <a:gd name="connsiteX43" fmla="*/ 736141 w 2779512"/>
                <a:gd name="connsiteY43" fmla="*/ 765852 h 1152078"/>
                <a:gd name="connsiteX44" fmla="*/ 742744 w 2779512"/>
                <a:gd name="connsiteY44" fmla="*/ 772454 h 1152078"/>
                <a:gd name="connsiteX45" fmla="*/ 785658 w 2779512"/>
                <a:gd name="connsiteY45" fmla="*/ 785658 h 1152078"/>
                <a:gd name="connsiteX46" fmla="*/ 805464 w 2779512"/>
                <a:gd name="connsiteY46" fmla="*/ 788959 h 1152078"/>
                <a:gd name="connsiteX47" fmla="*/ 841776 w 2779512"/>
                <a:gd name="connsiteY47" fmla="*/ 798863 h 1152078"/>
                <a:gd name="connsiteX48" fmla="*/ 868185 w 2779512"/>
                <a:gd name="connsiteY48" fmla="*/ 808766 h 1152078"/>
                <a:gd name="connsiteX49" fmla="*/ 881389 w 2779512"/>
                <a:gd name="connsiteY49" fmla="*/ 815368 h 1152078"/>
                <a:gd name="connsiteX50" fmla="*/ 891292 w 2779512"/>
                <a:gd name="connsiteY50" fmla="*/ 818669 h 1152078"/>
                <a:gd name="connsiteX51" fmla="*/ 927604 w 2779512"/>
                <a:gd name="connsiteY51" fmla="*/ 831873 h 1152078"/>
                <a:gd name="connsiteX52" fmla="*/ 957314 w 2779512"/>
                <a:gd name="connsiteY52" fmla="*/ 841777 h 1152078"/>
                <a:gd name="connsiteX53" fmla="*/ 967217 w 2779512"/>
                <a:gd name="connsiteY53" fmla="*/ 845078 h 1152078"/>
                <a:gd name="connsiteX54" fmla="*/ 980422 w 2779512"/>
                <a:gd name="connsiteY54" fmla="*/ 848379 h 1152078"/>
                <a:gd name="connsiteX55" fmla="*/ 1006830 w 2779512"/>
                <a:gd name="connsiteY55" fmla="*/ 864884 h 1152078"/>
                <a:gd name="connsiteX56" fmla="*/ 1016733 w 2779512"/>
                <a:gd name="connsiteY56" fmla="*/ 871486 h 1152078"/>
                <a:gd name="connsiteX57" fmla="*/ 1076153 w 2779512"/>
                <a:gd name="connsiteY57" fmla="*/ 887992 h 1152078"/>
                <a:gd name="connsiteX58" fmla="*/ 1119067 w 2779512"/>
                <a:gd name="connsiteY58" fmla="*/ 907798 h 1152078"/>
                <a:gd name="connsiteX59" fmla="*/ 1152078 w 2779512"/>
                <a:gd name="connsiteY59" fmla="*/ 917702 h 1152078"/>
                <a:gd name="connsiteX60" fmla="*/ 1191691 w 2779512"/>
                <a:gd name="connsiteY60" fmla="*/ 937508 h 1152078"/>
                <a:gd name="connsiteX61" fmla="*/ 1214798 w 2779512"/>
                <a:gd name="connsiteY61" fmla="*/ 947411 h 1152078"/>
                <a:gd name="connsiteX62" fmla="*/ 1241207 w 2779512"/>
                <a:gd name="connsiteY62" fmla="*/ 957315 h 1152078"/>
                <a:gd name="connsiteX63" fmla="*/ 1267616 w 2779512"/>
                <a:gd name="connsiteY63" fmla="*/ 973820 h 1152078"/>
                <a:gd name="connsiteX64" fmla="*/ 1310530 w 2779512"/>
                <a:gd name="connsiteY64" fmla="*/ 996928 h 1152078"/>
                <a:gd name="connsiteX65" fmla="*/ 1323734 w 2779512"/>
                <a:gd name="connsiteY65" fmla="*/ 1006831 h 1152078"/>
                <a:gd name="connsiteX66" fmla="*/ 1340240 w 2779512"/>
                <a:gd name="connsiteY66" fmla="*/ 1010132 h 1152078"/>
                <a:gd name="connsiteX67" fmla="*/ 1353444 w 2779512"/>
                <a:gd name="connsiteY67" fmla="*/ 1013433 h 1152078"/>
                <a:gd name="connsiteX68" fmla="*/ 1363347 w 2779512"/>
                <a:gd name="connsiteY68" fmla="*/ 1016734 h 1152078"/>
                <a:gd name="connsiteX69" fmla="*/ 1422767 w 2779512"/>
                <a:gd name="connsiteY69" fmla="*/ 1039842 h 1152078"/>
                <a:gd name="connsiteX70" fmla="*/ 1544907 w 2779512"/>
                <a:gd name="connsiteY70" fmla="*/ 1086057 h 1152078"/>
                <a:gd name="connsiteX71" fmla="*/ 1584520 w 2779512"/>
                <a:gd name="connsiteY71" fmla="*/ 1095960 h 1152078"/>
                <a:gd name="connsiteX72" fmla="*/ 1627434 w 2779512"/>
                <a:gd name="connsiteY72" fmla="*/ 1109164 h 1152078"/>
                <a:gd name="connsiteX73" fmla="*/ 1693455 w 2779512"/>
                <a:gd name="connsiteY73" fmla="*/ 1119068 h 1152078"/>
                <a:gd name="connsiteX74" fmla="*/ 1752875 w 2779512"/>
                <a:gd name="connsiteY74" fmla="*/ 1128971 h 1152078"/>
                <a:gd name="connsiteX75" fmla="*/ 1927832 w 2779512"/>
                <a:gd name="connsiteY75" fmla="*/ 1152078 h 1152078"/>
                <a:gd name="connsiteX76" fmla="*/ 2264543 w 2779512"/>
                <a:gd name="connsiteY76" fmla="*/ 1148777 h 1152078"/>
                <a:gd name="connsiteX77" fmla="*/ 2307457 w 2779512"/>
                <a:gd name="connsiteY77" fmla="*/ 1145476 h 1152078"/>
                <a:gd name="connsiteX78" fmla="*/ 2393285 w 2779512"/>
                <a:gd name="connsiteY78" fmla="*/ 1122369 h 1152078"/>
                <a:gd name="connsiteX79" fmla="*/ 2436199 w 2779512"/>
                <a:gd name="connsiteY79" fmla="*/ 1115767 h 1152078"/>
                <a:gd name="connsiteX80" fmla="*/ 2492318 w 2779512"/>
                <a:gd name="connsiteY80" fmla="*/ 1102562 h 1152078"/>
                <a:gd name="connsiteX81" fmla="*/ 2528629 w 2779512"/>
                <a:gd name="connsiteY81" fmla="*/ 1089358 h 1152078"/>
                <a:gd name="connsiteX82" fmla="*/ 2538533 w 2779512"/>
                <a:gd name="connsiteY82" fmla="*/ 1082756 h 1152078"/>
                <a:gd name="connsiteX83" fmla="*/ 2568242 w 2779512"/>
                <a:gd name="connsiteY83" fmla="*/ 1076154 h 1152078"/>
                <a:gd name="connsiteX84" fmla="*/ 2591350 w 2779512"/>
                <a:gd name="connsiteY84" fmla="*/ 1069551 h 1152078"/>
                <a:gd name="connsiteX85" fmla="*/ 2617759 w 2779512"/>
                <a:gd name="connsiteY85" fmla="*/ 1062949 h 1152078"/>
                <a:gd name="connsiteX86" fmla="*/ 2650770 w 2779512"/>
                <a:gd name="connsiteY86" fmla="*/ 1043143 h 1152078"/>
                <a:gd name="connsiteX87" fmla="*/ 2680479 w 2779512"/>
                <a:gd name="connsiteY87" fmla="*/ 1026637 h 1152078"/>
                <a:gd name="connsiteX88" fmla="*/ 2700286 w 2779512"/>
                <a:gd name="connsiteY88" fmla="*/ 1020035 h 1152078"/>
                <a:gd name="connsiteX89" fmla="*/ 2710189 w 2779512"/>
                <a:gd name="connsiteY89" fmla="*/ 1013433 h 1152078"/>
                <a:gd name="connsiteX90" fmla="*/ 2720092 w 2779512"/>
                <a:gd name="connsiteY90" fmla="*/ 1010132 h 1152078"/>
                <a:gd name="connsiteX91" fmla="*/ 2733297 w 2779512"/>
                <a:gd name="connsiteY91" fmla="*/ 1003530 h 1152078"/>
                <a:gd name="connsiteX92" fmla="*/ 2759705 w 2779512"/>
                <a:gd name="connsiteY92" fmla="*/ 990325 h 1152078"/>
                <a:gd name="connsiteX93" fmla="*/ 2769609 w 2779512"/>
                <a:gd name="connsiteY93" fmla="*/ 980422 h 1152078"/>
                <a:gd name="connsiteX94" fmla="*/ 2779512 w 2779512"/>
                <a:gd name="connsiteY94" fmla="*/ 973820 h 1152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779512" h="1152078">
                  <a:moveTo>
                    <a:pt x="0" y="0"/>
                  </a:moveTo>
                  <a:cubicBezTo>
                    <a:pt x="2201" y="9903"/>
                    <a:pt x="2960" y="20241"/>
                    <a:pt x="6602" y="29710"/>
                  </a:cubicBezTo>
                  <a:cubicBezTo>
                    <a:pt x="8577" y="34845"/>
                    <a:pt x="13453" y="38337"/>
                    <a:pt x="16505" y="42915"/>
                  </a:cubicBezTo>
                  <a:cubicBezTo>
                    <a:pt x="32910" y="67522"/>
                    <a:pt x="18890" y="51901"/>
                    <a:pt x="36312" y="69323"/>
                  </a:cubicBezTo>
                  <a:cubicBezTo>
                    <a:pt x="42914" y="82527"/>
                    <a:pt x="47929" y="96653"/>
                    <a:pt x="56118" y="108936"/>
                  </a:cubicBezTo>
                  <a:cubicBezTo>
                    <a:pt x="66169" y="124013"/>
                    <a:pt x="80440" y="146462"/>
                    <a:pt x="92430" y="158452"/>
                  </a:cubicBezTo>
                  <a:cubicBezTo>
                    <a:pt x="97932" y="163954"/>
                    <a:pt x="103840" y="169078"/>
                    <a:pt x="108936" y="174958"/>
                  </a:cubicBezTo>
                  <a:cubicBezTo>
                    <a:pt x="118165" y="185607"/>
                    <a:pt x="125380" y="198005"/>
                    <a:pt x="135344" y="207969"/>
                  </a:cubicBezTo>
                  <a:lnTo>
                    <a:pt x="158452" y="231076"/>
                  </a:lnTo>
                  <a:cubicBezTo>
                    <a:pt x="165054" y="237678"/>
                    <a:pt x="172526" y="243513"/>
                    <a:pt x="178258" y="250883"/>
                  </a:cubicBezTo>
                  <a:lnTo>
                    <a:pt x="201366" y="280593"/>
                  </a:lnTo>
                  <a:cubicBezTo>
                    <a:pt x="209171" y="290739"/>
                    <a:pt x="211536" y="295670"/>
                    <a:pt x="221172" y="303700"/>
                  </a:cubicBezTo>
                  <a:cubicBezTo>
                    <a:pt x="224220" y="306240"/>
                    <a:pt x="227775" y="308101"/>
                    <a:pt x="231076" y="310302"/>
                  </a:cubicBezTo>
                  <a:cubicBezTo>
                    <a:pt x="234377" y="314704"/>
                    <a:pt x="237089" y="319616"/>
                    <a:pt x="240979" y="323507"/>
                  </a:cubicBezTo>
                  <a:cubicBezTo>
                    <a:pt x="243784" y="326312"/>
                    <a:pt x="247896" y="327497"/>
                    <a:pt x="250882" y="330109"/>
                  </a:cubicBezTo>
                  <a:cubicBezTo>
                    <a:pt x="256738" y="335233"/>
                    <a:pt x="262219" y="340799"/>
                    <a:pt x="267388" y="346614"/>
                  </a:cubicBezTo>
                  <a:cubicBezTo>
                    <a:pt x="271043" y="350726"/>
                    <a:pt x="273401" y="355928"/>
                    <a:pt x="277291" y="359819"/>
                  </a:cubicBezTo>
                  <a:cubicBezTo>
                    <a:pt x="291772" y="374301"/>
                    <a:pt x="283572" y="357391"/>
                    <a:pt x="297097" y="376324"/>
                  </a:cubicBezTo>
                  <a:cubicBezTo>
                    <a:pt x="299957" y="380328"/>
                    <a:pt x="300679" y="385644"/>
                    <a:pt x="303700" y="389528"/>
                  </a:cubicBezTo>
                  <a:cubicBezTo>
                    <a:pt x="321159" y="411975"/>
                    <a:pt x="317777" y="400305"/>
                    <a:pt x="336710" y="419238"/>
                  </a:cubicBezTo>
                  <a:cubicBezTo>
                    <a:pt x="341692" y="424220"/>
                    <a:pt x="345687" y="430106"/>
                    <a:pt x="349915" y="435743"/>
                  </a:cubicBezTo>
                  <a:cubicBezTo>
                    <a:pt x="356598" y="444654"/>
                    <a:pt x="356662" y="448580"/>
                    <a:pt x="366420" y="455550"/>
                  </a:cubicBezTo>
                  <a:cubicBezTo>
                    <a:pt x="370424" y="458410"/>
                    <a:pt x="375223" y="459951"/>
                    <a:pt x="379624" y="462152"/>
                  </a:cubicBezTo>
                  <a:cubicBezTo>
                    <a:pt x="384026" y="467654"/>
                    <a:pt x="387651" y="473879"/>
                    <a:pt x="392829" y="478658"/>
                  </a:cubicBezTo>
                  <a:cubicBezTo>
                    <a:pt x="398295" y="483704"/>
                    <a:pt x="425038" y="503639"/>
                    <a:pt x="435743" y="511668"/>
                  </a:cubicBezTo>
                  <a:cubicBezTo>
                    <a:pt x="440144" y="514969"/>
                    <a:pt x="445057" y="517682"/>
                    <a:pt x="448947" y="521572"/>
                  </a:cubicBezTo>
                  <a:cubicBezTo>
                    <a:pt x="452248" y="524873"/>
                    <a:pt x="454966" y="528886"/>
                    <a:pt x="458850" y="531475"/>
                  </a:cubicBezTo>
                  <a:cubicBezTo>
                    <a:pt x="461745" y="533405"/>
                    <a:pt x="465453" y="533676"/>
                    <a:pt x="468754" y="534776"/>
                  </a:cubicBezTo>
                  <a:cubicBezTo>
                    <a:pt x="473155" y="539177"/>
                    <a:pt x="477232" y="543929"/>
                    <a:pt x="481958" y="547980"/>
                  </a:cubicBezTo>
                  <a:cubicBezTo>
                    <a:pt x="492882" y="557344"/>
                    <a:pt x="490286" y="550964"/>
                    <a:pt x="498463" y="561185"/>
                  </a:cubicBezTo>
                  <a:cubicBezTo>
                    <a:pt x="500941" y="564283"/>
                    <a:pt x="502760" y="567860"/>
                    <a:pt x="505066" y="571088"/>
                  </a:cubicBezTo>
                  <a:cubicBezTo>
                    <a:pt x="508264" y="575565"/>
                    <a:pt x="511771" y="579815"/>
                    <a:pt x="514969" y="584292"/>
                  </a:cubicBezTo>
                  <a:cubicBezTo>
                    <a:pt x="526087" y="599857"/>
                    <a:pt x="526265" y="606127"/>
                    <a:pt x="547980" y="620604"/>
                  </a:cubicBezTo>
                  <a:cubicBezTo>
                    <a:pt x="554582" y="625005"/>
                    <a:pt x="561438" y="629047"/>
                    <a:pt x="567786" y="633808"/>
                  </a:cubicBezTo>
                  <a:cubicBezTo>
                    <a:pt x="574661" y="638965"/>
                    <a:pt x="580882" y="644945"/>
                    <a:pt x="587593" y="650314"/>
                  </a:cubicBezTo>
                  <a:cubicBezTo>
                    <a:pt x="597829" y="658503"/>
                    <a:pt x="600649" y="660118"/>
                    <a:pt x="610700" y="666819"/>
                  </a:cubicBezTo>
                  <a:cubicBezTo>
                    <a:pt x="612901" y="670120"/>
                    <a:pt x="614254" y="674182"/>
                    <a:pt x="617302" y="676722"/>
                  </a:cubicBezTo>
                  <a:cubicBezTo>
                    <a:pt x="622742" y="681256"/>
                    <a:pt x="633529" y="684332"/>
                    <a:pt x="640410" y="686626"/>
                  </a:cubicBezTo>
                  <a:cubicBezTo>
                    <a:pt x="656552" y="702767"/>
                    <a:pt x="660287" y="708680"/>
                    <a:pt x="676722" y="719637"/>
                  </a:cubicBezTo>
                  <a:cubicBezTo>
                    <a:pt x="682060" y="723196"/>
                    <a:pt x="688094" y="725690"/>
                    <a:pt x="693227" y="729540"/>
                  </a:cubicBezTo>
                  <a:cubicBezTo>
                    <a:pt x="696962" y="732341"/>
                    <a:pt x="699586" y="736405"/>
                    <a:pt x="703131" y="739443"/>
                  </a:cubicBezTo>
                  <a:cubicBezTo>
                    <a:pt x="707308" y="743023"/>
                    <a:pt x="712158" y="745765"/>
                    <a:pt x="716335" y="749346"/>
                  </a:cubicBezTo>
                  <a:cubicBezTo>
                    <a:pt x="719880" y="752384"/>
                    <a:pt x="722652" y="756261"/>
                    <a:pt x="726238" y="759250"/>
                  </a:cubicBezTo>
                  <a:cubicBezTo>
                    <a:pt x="729286" y="761790"/>
                    <a:pt x="733043" y="763374"/>
                    <a:pt x="736141" y="765852"/>
                  </a:cubicBezTo>
                  <a:cubicBezTo>
                    <a:pt x="738571" y="767796"/>
                    <a:pt x="739960" y="771062"/>
                    <a:pt x="742744" y="772454"/>
                  </a:cubicBezTo>
                  <a:cubicBezTo>
                    <a:pt x="747903" y="775033"/>
                    <a:pt x="781468" y="784691"/>
                    <a:pt x="785658" y="785658"/>
                  </a:cubicBezTo>
                  <a:cubicBezTo>
                    <a:pt x="792180" y="787163"/>
                    <a:pt x="798971" y="787336"/>
                    <a:pt x="805464" y="788959"/>
                  </a:cubicBezTo>
                  <a:cubicBezTo>
                    <a:pt x="872528" y="805724"/>
                    <a:pt x="784640" y="787432"/>
                    <a:pt x="841776" y="798863"/>
                  </a:cubicBezTo>
                  <a:cubicBezTo>
                    <a:pt x="878536" y="817243"/>
                    <a:pt x="832228" y="795283"/>
                    <a:pt x="868185" y="808766"/>
                  </a:cubicBezTo>
                  <a:cubicBezTo>
                    <a:pt x="872793" y="810494"/>
                    <a:pt x="876866" y="813430"/>
                    <a:pt x="881389" y="815368"/>
                  </a:cubicBezTo>
                  <a:cubicBezTo>
                    <a:pt x="884587" y="816739"/>
                    <a:pt x="888034" y="817447"/>
                    <a:pt x="891292" y="818669"/>
                  </a:cubicBezTo>
                  <a:cubicBezTo>
                    <a:pt x="928053" y="832454"/>
                    <a:pt x="885977" y="817997"/>
                    <a:pt x="927604" y="831873"/>
                  </a:cubicBezTo>
                  <a:lnTo>
                    <a:pt x="957314" y="841777"/>
                  </a:lnTo>
                  <a:cubicBezTo>
                    <a:pt x="960615" y="842877"/>
                    <a:pt x="963841" y="844234"/>
                    <a:pt x="967217" y="845078"/>
                  </a:cubicBezTo>
                  <a:lnTo>
                    <a:pt x="980422" y="848379"/>
                  </a:lnTo>
                  <a:cubicBezTo>
                    <a:pt x="1005668" y="867314"/>
                    <a:pt x="981455" y="850384"/>
                    <a:pt x="1006830" y="864884"/>
                  </a:cubicBezTo>
                  <a:cubicBezTo>
                    <a:pt x="1010275" y="866852"/>
                    <a:pt x="1013108" y="869875"/>
                    <a:pt x="1016733" y="871486"/>
                  </a:cubicBezTo>
                  <a:cubicBezTo>
                    <a:pt x="1037292" y="880624"/>
                    <a:pt x="1053570" y="879862"/>
                    <a:pt x="1076153" y="887992"/>
                  </a:cubicBezTo>
                  <a:cubicBezTo>
                    <a:pt x="1090976" y="893328"/>
                    <a:pt x="1104396" y="902057"/>
                    <a:pt x="1119067" y="907798"/>
                  </a:cubicBezTo>
                  <a:cubicBezTo>
                    <a:pt x="1129765" y="911984"/>
                    <a:pt x="1141445" y="913352"/>
                    <a:pt x="1152078" y="917702"/>
                  </a:cubicBezTo>
                  <a:cubicBezTo>
                    <a:pt x="1165742" y="923292"/>
                    <a:pt x="1178122" y="931693"/>
                    <a:pt x="1191691" y="937508"/>
                  </a:cubicBezTo>
                  <a:cubicBezTo>
                    <a:pt x="1199393" y="940809"/>
                    <a:pt x="1207018" y="944299"/>
                    <a:pt x="1214798" y="947411"/>
                  </a:cubicBezTo>
                  <a:cubicBezTo>
                    <a:pt x="1223527" y="950903"/>
                    <a:pt x="1232798" y="953110"/>
                    <a:pt x="1241207" y="957315"/>
                  </a:cubicBezTo>
                  <a:cubicBezTo>
                    <a:pt x="1250492" y="961957"/>
                    <a:pt x="1258568" y="968731"/>
                    <a:pt x="1267616" y="973820"/>
                  </a:cubicBezTo>
                  <a:cubicBezTo>
                    <a:pt x="1294567" y="988979"/>
                    <a:pt x="1288973" y="982556"/>
                    <a:pt x="1310530" y="996928"/>
                  </a:cubicBezTo>
                  <a:cubicBezTo>
                    <a:pt x="1315108" y="999980"/>
                    <a:pt x="1318706" y="1004597"/>
                    <a:pt x="1323734" y="1006831"/>
                  </a:cubicBezTo>
                  <a:cubicBezTo>
                    <a:pt x="1328861" y="1009110"/>
                    <a:pt x="1334763" y="1008915"/>
                    <a:pt x="1340240" y="1010132"/>
                  </a:cubicBezTo>
                  <a:cubicBezTo>
                    <a:pt x="1344669" y="1011116"/>
                    <a:pt x="1349082" y="1012187"/>
                    <a:pt x="1353444" y="1013433"/>
                  </a:cubicBezTo>
                  <a:cubicBezTo>
                    <a:pt x="1356790" y="1014389"/>
                    <a:pt x="1360095" y="1015495"/>
                    <a:pt x="1363347" y="1016734"/>
                  </a:cubicBezTo>
                  <a:lnTo>
                    <a:pt x="1422767" y="1039842"/>
                  </a:lnTo>
                  <a:cubicBezTo>
                    <a:pt x="1467794" y="1058134"/>
                    <a:pt x="1494428" y="1073438"/>
                    <a:pt x="1544907" y="1086057"/>
                  </a:cubicBezTo>
                  <a:cubicBezTo>
                    <a:pt x="1558111" y="1089358"/>
                    <a:pt x="1571413" y="1092290"/>
                    <a:pt x="1584520" y="1095960"/>
                  </a:cubicBezTo>
                  <a:cubicBezTo>
                    <a:pt x="1598932" y="1099995"/>
                    <a:pt x="1612914" y="1105534"/>
                    <a:pt x="1627434" y="1109164"/>
                  </a:cubicBezTo>
                  <a:cubicBezTo>
                    <a:pt x="1661514" y="1117684"/>
                    <a:pt x="1661266" y="1114299"/>
                    <a:pt x="1693455" y="1119068"/>
                  </a:cubicBezTo>
                  <a:cubicBezTo>
                    <a:pt x="1713318" y="1122011"/>
                    <a:pt x="1733113" y="1125414"/>
                    <a:pt x="1752875" y="1128971"/>
                  </a:cubicBezTo>
                  <a:cubicBezTo>
                    <a:pt x="1888521" y="1153386"/>
                    <a:pt x="1818029" y="1146849"/>
                    <a:pt x="1927832" y="1152078"/>
                  </a:cubicBezTo>
                  <a:lnTo>
                    <a:pt x="2264543" y="1148777"/>
                  </a:lnTo>
                  <a:cubicBezTo>
                    <a:pt x="2278888" y="1148528"/>
                    <a:pt x="2293403" y="1148359"/>
                    <a:pt x="2307457" y="1145476"/>
                  </a:cubicBezTo>
                  <a:cubicBezTo>
                    <a:pt x="2336481" y="1139523"/>
                    <a:pt x="2364001" y="1126874"/>
                    <a:pt x="2393285" y="1122369"/>
                  </a:cubicBezTo>
                  <a:cubicBezTo>
                    <a:pt x="2407590" y="1120168"/>
                    <a:pt x="2421960" y="1118356"/>
                    <a:pt x="2436199" y="1115767"/>
                  </a:cubicBezTo>
                  <a:cubicBezTo>
                    <a:pt x="2451896" y="1112913"/>
                    <a:pt x="2476523" y="1106511"/>
                    <a:pt x="2492318" y="1102562"/>
                  </a:cubicBezTo>
                  <a:cubicBezTo>
                    <a:pt x="2560864" y="1068289"/>
                    <a:pt x="2471652" y="1110723"/>
                    <a:pt x="2528629" y="1089358"/>
                  </a:cubicBezTo>
                  <a:cubicBezTo>
                    <a:pt x="2532344" y="1087965"/>
                    <a:pt x="2534769" y="1084011"/>
                    <a:pt x="2538533" y="1082756"/>
                  </a:cubicBezTo>
                  <a:cubicBezTo>
                    <a:pt x="2548157" y="1079548"/>
                    <a:pt x="2558400" y="1078615"/>
                    <a:pt x="2568242" y="1076154"/>
                  </a:cubicBezTo>
                  <a:cubicBezTo>
                    <a:pt x="2576014" y="1074211"/>
                    <a:pt x="2583610" y="1071615"/>
                    <a:pt x="2591350" y="1069551"/>
                  </a:cubicBezTo>
                  <a:cubicBezTo>
                    <a:pt x="2600118" y="1067213"/>
                    <a:pt x="2608956" y="1065150"/>
                    <a:pt x="2617759" y="1062949"/>
                  </a:cubicBezTo>
                  <a:lnTo>
                    <a:pt x="2650770" y="1043143"/>
                  </a:lnTo>
                  <a:cubicBezTo>
                    <a:pt x="2659150" y="1038115"/>
                    <a:pt x="2671004" y="1030427"/>
                    <a:pt x="2680479" y="1026637"/>
                  </a:cubicBezTo>
                  <a:cubicBezTo>
                    <a:pt x="2686941" y="1024052"/>
                    <a:pt x="2693684" y="1022236"/>
                    <a:pt x="2700286" y="1020035"/>
                  </a:cubicBezTo>
                  <a:cubicBezTo>
                    <a:pt x="2703587" y="1017834"/>
                    <a:pt x="2706641" y="1015207"/>
                    <a:pt x="2710189" y="1013433"/>
                  </a:cubicBezTo>
                  <a:cubicBezTo>
                    <a:pt x="2713301" y="1011877"/>
                    <a:pt x="2716894" y="1011503"/>
                    <a:pt x="2720092" y="1010132"/>
                  </a:cubicBezTo>
                  <a:cubicBezTo>
                    <a:pt x="2724615" y="1008194"/>
                    <a:pt x="2728995" y="1005920"/>
                    <a:pt x="2733297" y="1003530"/>
                  </a:cubicBezTo>
                  <a:cubicBezTo>
                    <a:pt x="2756687" y="990535"/>
                    <a:pt x="2741599" y="996360"/>
                    <a:pt x="2759705" y="990325"/>
                  </a:cubicBezTo>
                  <a:cubicBezTo>
                    <a:pt x="2763006" y="987024"/>
                    <a:pt x="2766022" y="983411"/>
                    <a:pt x="2769609" y="980422"/>
                  </a:cubicBezTo>
                  <a:cubicBezTo>
                    <a:pt x="2772657" y="977882"/>
                    <a:pt x="2779512" y="973820"/>
                    <a:pt x="2779512" y="973820"/>
                  </a:cubicBezTo>
                </a:path>
              </a:pathLst>
            </a:custGeom>
            <a:noFill/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0429A24-02D9-5820-E61F-5E035BDD9496}"/>
                </a:ext>
              </a:extLst>
            </p:cNvPr>
            <p:cNvSpPr/>
            <p:nvPr/>
          </p:nvSpPr>
          <p:spPr>
            <a:xfrm rot="14921588">
              <a:off x="5633561" y="2711768"/>
              <a:ext cx="1885986" cy="845640"/>
            </a:xfrm>
            <a:custGeom>
              <a:avLst/>
              <a:gdLst>
                <a:gd name="connsiteX0" fmla="*/ 0 w 2779512"/>
                <a:gd name="connsiteY0" fmla="*/ 0 h 1152078"/>
                <a:gd name="connsiteX1" fmla="*/ 6602 w 2779512"/>
                <a:gd name="connsiteY1" fmla="*/ 29710 h 1152078"/>
                <a:gd name="connsiteX2" fmla="*/ 16505 w 2779512"/>
                <a:gd name="connsiteY2" fmla="*/ 42915 h 1152078"/>
                <a:gd name="connsiteX3" fmla="*/ 36312 w 2779512"/>
                <a:gd name="connsiteY3" fmla="*/ 69323 h 1152078"/>
                <a:gd name="connsiteX4" fmla="*/ 56118 w 2779512"/>
                <a:gd name="connsiteY4" fmla="*/ 108936 h 1152078"/>
                <a:gd name="connsiteX5" fmla="*/ 92430 w 2779512"/>
                <a:gd name="connsiteY5" fmla="*/ 158452 h 1152078"/>
                <a:gd name="connsiteX6" fmla="*/ 108936 w 2779512"/>
                <a:gd name="connsiteY6" fmla="*/ 174958 h 1152078"/>
                <a:gd name="connsiteX7" fmla="*/ 135344 w 2779512"/>
                <a:gd name="connsiteY7" fmla="*/ 207969 h 1152078"/>
                <a:gd name="connsiteX8" fmla="*/ 158452 w 2779512"/>
                <a:gd name="connsiteY8" fmla="*/ 231076 h 1152078"/>
                <a:gd name="connsiteX9" fmla="*/ 178258 w 2779512"/>
                <a:gd name="connsiteY9" fmla="*/ 250883 h 1152078"/>
                <a:gd name="connsiteX10" fmla="*/ 201366 w 2779512"/>
                <a:gd name="connsiteY10" fmla="*/ 280593 h 1152078"/>
                <a:gd name="connsiteX11" fmla="*/ 221172 w 2779512"/>
                <a:gd name="connsiteY11" fmla="*/ 303700 h 1152078"/>
                <a:gd name="connsiteX12" fmla="*/ 231076 w 2779512"/>
                <a:gd name="connsiteY12" fmla="*/ 310302 h 1152078"/>
                <a:gd name="connsiteX13" fmla="*/ 240979 w 2779512"/>
                <a:gd name="connsiteY13" fmla="*/ 323507 h 1152078"/>
                <a:gd name="connsiteX14" fmla="*/ 250882 w 2779512"/>
                <a:gd name="connsiteY14" fmla="*/ 330109 h 1152078"/>
                <a:gd name="connsiteX15" fmla="*/ 267388 w 2779512"/>
                <a:gd name="connsiteY15" fmla="*/ 346614 h 1152078"/>
                <a:gd name="connsiteX16" fmla="*/ 277291 w 2779512"/>
                <a:gd name="connsiteY16" fmla="*/ 359819 h 1152078"/>
                <a:gd name="connsiteX17" fmla="*/ 297097 w 2779512"/>
                <a:gd name="connsiteY17" fmla="*/ 376324 h 1152078"/>
                <a:gd name="connsiteX18" fmla="*/ 303700 w 2779512"/>
                <a:gd name="connsiteY18" fmla="*/ 389528 h 1152078"/>
                <a:gd name="connsiteX19" fmla="*/ 336710 w 2779512"/>
                <a:gd name="connsiteY19" fmla="*/ 419238 h 1152078"/>
                <a:gd name="connsiteX20" fmla="*/ 349915 w 2779512"/>
                <a:gd name="connsiteY20" fmla="*/ 435743 h 1152078"/>
                <a:gd name="connsiteX21" fmla="*/ 366420 w 2779512"/>
                <a:gd name="connsiteY21" fmla="*/ 455550 h 1152078"/>
                <a:gd name="connsiteX22" fmla="*/ 379624 w 2779512"/>
                <a:gd name="connsiteY22" fmla="*/ 462152 h 1152078"/>
                <a:gd name="connsiteX23" fmla="*/ 392829 w 2779512"/>
                <a:gd name="connsiteY23" fmla="*/ 478658 h 1152078"/>
                <a:gd name="connsiteX24" fmla="*/ 435743 w 2779512"/>
                <a:gd name="connsiteY24" fmla="*/ 511668 h 1152078"/>
                <a:gd name="connsiteX25" fmla="*/ 448947 w 2779512"/>
                <a:gd name="connsiteY25" fmla="*/ 521572 h 1152078"/>
                <a:gd name="connsiteX26" fmla="*/ 458850 w 2779512"/>
                <a:gd name="connsiteY26" fmla="*/ 531475 h 1152078"/>
                <a:gd name="connsiteX27" fmla="*/ 468754 w 2779512"/>
                <a:gd name="connsiteY27" fmla="*/ 534776 h 1152078"/>
                <a:gd name="connsiteX28" fmla="*/ 481958 w 2779512"/>
                <a:gd name="connsiteY28" fmla="*/ 547980 h 1152078"/>
                <a:gd name="connsiteX29" fmla="*/ 498463 w 2779512"/>
                <a:gd name="connsiteY29" fmla="*/ 561185 h 1152078"/>
                <a:gd name="connsiteX30" fmla="*/ 505066 w 2779512"/>
                <a:gd name="connsiteY30" fmla="*/ 571088 h 1152078"/>
                <a:gd name="connsiteX31" fmla="*/ 514969 w 2779512"/>
                <a:gd name="connsiteY31" fmla="*/ 584292 h 1152078"/>
                <a:gd name="connsiteX32" fmla="*/ 547980 w 2779512"/>
                <a:gd name="connsiteY32" fmla="*/ 620604 h 1152078"/>
                <a:gd name="connsiteX33" fmla="*/ 567786 w 2779512"/>
                <a:gd name="connsiteY33" fmla="*/ 633808 h 1152078"/>
                <a:gd name="connsiteX34" fmla="*/ 587593 w 2779512"/>
                <a:gd name="connsiteY34" fmla="*/ 650314 h 1152078"/>
                <a:gd name="connsiteX35" fmla="*/ 610700 w 2779512"/>
                <a:gd name="connsiteY35" fmla="*/ 666819 h 1152078"/>
                <a:gd name="connsiteX36" fmla="*/ 617302 w 2779512"/>
                <a:gd name="connsiteY36" fmla="*/ 676722 h 1152078"/>
                <a:gd name="connsiteX37" fmla="*/ 640410 w 2779512"/>
                <a:gd name="connsiteY37" fmla="*/ 686626 h 1152078"/>
                <a:gd name="connsiteX38" fmla="*/ 676722 w 2779512"/>
                <a:gd name="connsiteY38" fmla="*/ 719637 h 1152078"/>
                <a:gd name="connsiteX39" fmla="*/ 693227 w 2779512"/>
                <a:gd name="connsiteY39" fmla="*/ 729540 h 1152078"/>
                <a:gd name="connsiteX40" fmla="*/ 703131 w 2779512"/>
                <a:gd name="connsiteY40" fmla="*/ 739443 h 1152078"/>
                <a:gd name="connsiteX41" fmla="*/ 716335 w 2779512"/>
                <a:gd name="connsiteY41" fmla="*/ 749346 h 1152078"/>
                <a:gd name="connsiteX42" fmla="*/ 726238 w 2779512"/>
                <a:gd name="connsiteY42" fmla="*/ 759250 h 1152078"/>
                <a:gd name="connsiteX43" fmla="*/ 736141 w 2779512"/>
                <a:gd name="connsiteY43" fmla="*/ 765852 h 1152078"/>
                <a:gd name="connsiteX44" fmla="*/ 742744 w 2779512"/>
                <a:gd name="connsiteY44" fmla="*/ 772454 h 1152078"/>
                <a:gd name="connsiteX45" fmla="*/ 785658 w 2779512"/>
                <a:gd name="connsiteY45" fmla="*/ 785658 h 1152078"/>
                <a:gd name="connsiteX46" fmla="*/ 805464 w 2779512"/>
                <a:gd name="connsiteY46" fmla="*/ 788959 h 1152078"/>
                <a:gd name="connsiteX47" fmla="*/ 841776 w 2779512"/>
                <a:gd name="connsiteY47" fmla="*/ 798863 h 1152078"/>
                <a:gd name="connsiteX48" fmla="*/ 868185 w 2779512"/>
                <a:gd name="connsiteY48" fmla="*/ 808766 h 1152078"/>
                <a:gd name="connsiteX49" fmla="*/ 881389 w 2779512"/>
                <a:gd name="connsiteY49" fmla="*/ 815368 h 1152078"/>
                <a:gd name="connsiteX50" fmla="*/ 891292 w 2779512"/>
                <a:gd name="connsiteY50" fmla="*/ 818669 h 1152078"/>
                <a:gd name="connsiteX51" fmla="*/ 927604 w 2779512"/>
                <a:gd name="connsiteY51" fmla="*/ 831873 h 1152078"/>
                <a:gd name="connsiteX52" fmla="*/ 957314 w 2779512"/>
                <a:gd name="connsiteY52" fmla="*/ 841777 h 1152078"/>
                <a:gd name="connsiteX53" fmla="*/ 967217 w 2779512"/>
                <a:gd name="connsiteY53" fmla="*/ 845078 h 1152078"/>
                <a:gd name="connsiteX54" fmla="*/ 980422 w 2779512"/>
                <a:gd name="connsiteY54" fmla="*/ 848379 h 1152078"/>
                <a:gd name="connsiteX55" fmla="*/ 1006830 w 2779512"/>
                <a:gd name="connsiteY55" fmla="*/ 864884 h 1152078"/>
                <a:gd name="connsiteX56" fmla="*/ 1016733 w 2779512"/>
                <a:gd name="connsiteY56" fmla="*/ 871486 h 1152078"/>
                <a:gd name="connsiteX57" fmla="*/ 1076153 w 2779512"/>
                <a:gd name="connsiteY57" fmla="*/ 887992 h 1152078"/>
                <a:gd name="connsiteX58" fmla="*/ 1119067 w 2779512"/>
                <a:gd name="connsiteY58" fmla="*/ 907798 h 1152078"/>
                <a:gd name="connsiteX59" fmla="*/ 1152078 w 2779512"/>
                <a:gd name="connsiteY59" fmla="*/ 917702 h 1152078"/>
                <a:gd name="connsiteX60" fmla="*/ 1191691 w 2779512"/>
                <a:gd name="connsiteY60" fmla="*/ 937508 h 1152078"/>
                <a:gd name="connsiteX61" fmla="*/ 1214798 w 2779512"/>
                <a:gd name="connsiteY61" fmla="*/ 947411 h 1152078"/>
                <a:gd name="connsiteX62" fmla="*/ 1241207 w 2779512"/>
                <a:gd name="connsiteY62" fmla="*/ 957315 h 1152078"/>
                <a:gd name="connsiteX63" fmla="*/ 1267616 w 2779512"/>
                <a:gd name="connsiteY63" fmla="*/ 973820 h 1152078"/>
                <a:gd name="connsiteX64" fmla="*/ 1310530 w 2779512"/>
                <a:gd name="connsiteY64" fmla="*/ 996928 h 1152078"/>
                <a:gd name="connsiteX65" fmla="*/ 1323734 w 2779512"/>
                <a:gd name="connsiteY65" fmla="*/ 1006831 h 1152078"/>
                <a:gd name="connsiteX66" fmla="*/ 1340240 w 2779512"/>
                <a:gd name="connsiteY66" fmla="*/ 1010132 h 1152078"/>
                <a:gd name="connsiteX67" fmla="*/ 1353444 w 2779512"/>
                <a:gd name="connsiteY67" fmla="*/ 1013433 h 1152078"/>
                <a:gd name="connsiteX68" fmla="*/ 1363347 w 2779512"/>
                <a:gd name="connsiteY68" fmla="*/ 1016734 h 1152078"/>
                <a:gd name="connsiteX69" fmla="*/ 1422767 w 2779512"/>
                <a:gd name="connsiteY69" fmla="*/ 1039842 h 1152078"/>
                <a:gd name="connsiteX70" fmla="*/ 1544907 w 2779512"/>
                <a:gd name="connsiteY70" fmla="*/ 1086057 h 1152078"/>
                <a:gd name="connsiteX71" fmla="*/ 1584520 w 2779512"/>
                <a:gd name="connsiteY71" fmla="*/ 1095960 h 1152078"/>
                <a:gd name="connsiteX72" fmla="*/ 1627434 w 2779512"/>
                <a:gd name="connsiteY72" fmla="*/ 1109164 h 1152078"/>
                <a:gd name="connsiteX73" fmla="*/ 1693455 w 2779512"/>
                <a:gd name="connsiteY73" fmla="*/ 1119068 h 1152078"/>
                <a:gd name="connsiteX74" fmla="*/ 1752875 w 2779512"/>
                <a:gd name="connsiteY74" fmla="*/ 1128971 h 1152078"/>
                <a:gd name="connsiteX75" fmla="*/ 1927832 w 2779512"/>
                <a:gd name="connsiteY75" fmla="*/ 1152078 h 1152078"/>
                <a:gd name="connsiteX76" fmla="*/ 2264543 w 2779512"/>
                <a:gd name="connsiteY76" fmla="*/ 1148777 h 1152078"/>
                <a:gd name="connsiteX77" fmla="*/ 2307457 w 2779512"/>
                <a:gd name="connsiteY77" fmla="*/ 1145476 h 1152078"/>
                <a:gd name="connsiteX78" fmla="*/ 2393285 w 2779512"/>
                <a:gd name="connsiteY78" fmla="*/ 1122369 h 1152078"/>
                <a:gd name="connsiteX79" fmla="*/ 2436199 w 2779512"/>
                <a:gd name="connsiteY79" fmla="*/ 1115767 h 1152078"/>
                <a:gd name="connsiteX80" fmla="*/ 2492318 w 2779512"/>
                <a:gd name="connsiteY80" fmla="*/ 1102562 h 1152078"/>
                <a:gd name="connsiteX81" fmla="*/ 2528629 w 2779512"/>
                <a:gd name="connsiteY81" fmla="*/ 1089358 h 1152078"/>
                <a:gd name="connsiteX82" fmla="*/ 2538533 w 2779512"/>
                <a:gd name="connsiteY82" fmla="*/ 1082756 h 1152078"/>
                <a:gd name="connsiteX83" fmla="*/ 2568242 w 2779512"/>
                <a:gd name="connsiteY83" fmla="*/ 1076154 h 1152078"/>
                <a:gd name="connsiteX84" fmla="*/ 2591350 w 2779512"/>
                <a:gd name="connsiteY84" fmla="*/ 1069551 h 1152078"/>
                <a:gd name="connsiteX85" fmla="*/ 2617759 w 2779512"/>
                <a:gd name="connsiteY85" fmla="*/ 1062949 h 1152078"/>
                <a:gd name="connsiteX86" fmla="*/ 2650770 w 2779512"/>
                <a:gd name="connsiteY86" fmla="*/ 1043143 h 1152078"/>
                <a:gd name="connsiteX87" fmla="*/ 2680479 w 2779512"/>
                <a:gd name="connsiteY87" fmla="*/ 1026637 h 1152078"/>
                <a:gd name="connsiteX88" fmla="*/ 2700286 w 2779512"/>
                <a:gd name="connsiteY88" fmla="*/ 1020035 h 1152078"/>
                <a:gd name="connsiteX89" fmla="*/ 2710189 w 2779512"/>
                <a:gd name="connsiteY89" fmla="*/ 1013433 h 1152078"/>
                <a:gd name="connsiteX90" fmla="*/ 2720092 w 2779512"/>
                <a:gd name="connsiteY90" fmla="*/ 1010132 h 1152078"/>
                <a:gd name="connsiteX91" fmla="*/ 2733297 w 2779512"/>
                <a:gd name="connsiteY91" fmla="*/ 1003530 h 1152078"/>
                <a:gd name="connsiteX92" fmla="*/ 2759705 w 2779512"/>
                <a:gd name="connsiteY92" fmla="*/ 990325 h 1152078"/>
                <a:gd name="connsiteX93" fmla="*/ 2769609 w 2779512"/>
                <a:gd name="connsiteY93" fmla="*/ 980422 h 1152078"/>
                <a:gd name="connsiteX94" fmla="*/ 2779512 w 2779512"/>
                <a:gd name="connsiteY94" fmla="*/ 973820 h 1152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779512" h="1152078">
                  <a:moveTo>
                    <a:pt x="0" y="0"/>
                  </a:moveTo>
                  <a:cubicBezTo>
                    <a:pt x="2201" y="9903"/>
                    <a:pt x="2960" y="20241"/>
                    <a:pt x="6602" y="29710"/>
                  </a:cubicBezTo>
                  <a:cubicBezTo>
                    <a:pt x="8577" y="34845"/>
                    <a:pt x="13453" y="38337"/>
                    <a:pt x="16505" y="42915"/>
                  </a:cubicBezTo>
                  <a:cubicBezTo>
                    <a:pt x="32910" y="67522"/>
                    <a:pt x="18890" y="51901"/>
                    <a:pt x="36312" y="69323"/>
                  </a:cubicBezTo>
                  <a:cubicBezTo>
                    <a:pt x="42914" y="82527"/>
                    <a:pt x="47929" y="96653"/>
                    <a:pt x="56118" y="108936"/>
                  </a:cubicBezTo>
                  <a:cubicBezTo>
                    <a:pt x="66169" y="124013"/>
                    <a:pt x="80440" y="146462"/>
                    <a:pt x="92430" y="158452"/>
                  </a:cubicBezTo>
                  <a:cubicBezTo>
                    <a:pt x="97932" y="163954"/>
                    <a:pt x="103840" y="169078"/>
                    <a:pt x="108936" y="174958"/>
                  </a:cubicBezTo>
                  <a:cubicBezTo>
                    <a:pt x="118165" y="185607"/>
                    <a:pt x="125380" y="198005"/>
                    <a:pt x="135344" y="207969"/>
                  </a:cubicBezTo>
                  <a:lnTo>
                    <a:pt x="158452" y="231076"/>
                  </a:lnTo>
                  <a:cubicBezTo>
                    <a:pt x="165054" y="237678"/>
                    <a:pt x="172526" y="243513"/>
                    <a:pt x="178258" y="250883"/>
                  </a:cubicBezTo>
                  <a:lnTo>
                    <a:pt x="201366" y="280593"/>
                  </a:lnTo>
                  <a:cubicBezTo>
                    <a:pt x="209171" y="290739"/>
                    <a:pt x="211536" y="295670"/>
                    <a:pt x="221172" y="303700"/>
                  </a:cubicBezTo>
                  <a:cubicBezTo>
                    <a:pt x="224220" y="306240"/>
                    <a:pt x="227775" y="308101"/>
                    <a:pt x="231076" y="310302"/>
                  </a:cubicBezTo>
                  <a:cubicBezTo>
                    <a:pt x="234377" y="314704"/>
                    <a:pt x="237089" y="319616"/>
                    <a:pt x="240979" y="323507"/>
                  </a:cubicBezTo>
                  <a:cubicBezTo>
                    <a:pt x="243784" y="326312"/>
                    <a:pt x="247896" y="327497"/>
                    <a:pt x="250882" y="330109"/>
                  </a:cubicBezTo>
                  <a:cubicBezTo>
                    <a:pt x="256738" y="335233"/>
                    <a:pt x="262219" y="340799"/>
                    <a:pt x="267388" y="346614"/>
                  </a:cubicBezTo>
                  <a:cubicBezTo>
                    <a:pt x="271043" y="350726"/>
                    <a:pt x="273401" y="355928"/>
                    <a:pt x="277291" y="359819"/>
                  </a:cubicBezTo>
                  <a:cubicBezTo>
                    <a:pt x="291772" y="374301"/>
                    <a:pt x="283572" y="357391"/>
                    <a:pt x="297097" y="376324"/>
                  </a:cubicBezTo>
                  <a:cubicBezTo>
                    <a:pt x="299957" y="380328"/>
                    <a:pt x="300679" y="385644"/>
                    <a:pt x="303700" y="389528"/>
                  </a:cubicBezTo>
                  <a:cubicBezTo>
                    <a:pt x="321159" y="411975"/>
                    <a:pt x="317777" y="400305"/>
                    <a:pt x="336710" y="419238"/>
                  </a:cubicBezTo>
                  <a:cubicBezTo>
                    <a:pt x="341692" y="424220"/>
                    <a:pt x="345687" y="430106"/>
                    <a:pt x="349915" y="435743"/>
                  </a:cubicBezTo>
                  <a:cubicBezTo>
                    <a:pt x="356598" y="444654"/>
                    <a:pt x="356662" y="448580"/>
                    <a:pt x="366420" y="455550"/>
                  </a:cubicBezTo>
                  <a:cubicBezTo>
                    <a:pt x="370424" y="458410"/>
                    <a:pt x="375223" y="459951"/>
                    <a:pt x="379624" y="462152"/>
                  </a:cubicBezTo>
                  <a:cubicBezTo>
                    <a:pt x="384026" y="467654"/>
                    <a:pt x="387651" y="473879"/>
                    <a:pt x="392829" y="478658"/>
                  </a:cubicBezTo>
                  <a:cubicBezTo>
                    <a:pt x="398295" y="483704"/>
                    <a:pt x="425038" y="503639"/>
                    <a:pt x="435743" y="511668"/>
                  </a:cubicBezTo>
                  <a:cubicBezTo>
                    <a:pt x="440144" y="514969"/>
                    <a:pt x="445057" y="517682"/>
                    <a:pt x="448947" y="521572"/>
                  </a:cubicBezTo>
                  <a:cubicBezTo>
                    <a:pt x="452248" y="524873"/>
                    <a:pt x="454966" y="528886"/>
                    <a:pt x="458850" y="531475"/>
                  </a:cubicBezTo>
                  <a:cubicBezTo>
                    <a:pt x="461745" y="533405"/>
                    <a:pt x="465453" y="533676"/>
                    <a:pt x="468754" y="534776"/>
                  </a:cubicBezTo>
                  <a:cubicBezTo>
                    <a:pt x="473155" y="539177"/>
                    <a:pt x="477232" y="543929"/>
                    <a:pt x="481958" y="547980"/>
                  </a:cubicBezTo>
                  <a:cubicBezTo>
                    <a:pt x="492882" y="557344"/>
                    <a:pt x="490286" y="550964"/>
                    <a:pt x="498463" y="561185"/>
                  </a:cubicBezTo>
                  <a:cubicBezTo>
                    <a:pt x="500941" y="564283"/>
                    <a:pt x="502760" y="567860"/>
                    <a:pt x="505066" y="571088"/>
                  </a:cubicBezTo>
                  <a:cubicBezTo>
                    <a:pt x="508264" y="575565"/>
                    <a:pt x="511771" y="579815"/>
                    <a:pt x="514969" y="584292"/>
                  </a:cubicBezTo>
                  <a:cubicBezTo>
                    <a:pt x="526087" y="599857"/>
                    <a:pt x="526265" y="606127"/>
                    <a:pt x="547980" y="620604"/>
                  </a:cubicBezTo>
                  <a:cubicBezTo>
                    <a:pt x="554582" y="625005"/>
                    <a:pt x="561438" y="629047"/>
                    <a:pt x="567786" y="633808"/>
                  </a:cubicBezTo>
                  <a:cubicBezTo>
                    <a:pt x="574661" y="638965"/>
                    <a:pt x="580882" y="644945"/>
                    <a:pt x="587593" y="650314"/>
                  </a:cubicBezTo>
                  <a:cubicBezTo>
                    <a:pt x="597829" y="658503"/>
                    <a:pt x="600649" y="660118"/>
                    <a:pt x="610700" y="666819"/>
                  </a:cubicBezTo>
                  <a:cubicBezTo>
                    <a:pt x="612901" y="670120"/>
                    <a:pt x="614254" y="674182"/>
                    <a:pt x="617302" y="676722"/>
                  </a:cubicBezTo>
                  <a:cubicBezTo>
                    <a:pt x="622742" y="681256"/>
                    <a:pt x="633529" y="684332"/>
                    <a:pt x="640410" y="686626"/>
                  </a:cubicBezTo>
                  <a:cubicBezTo>
                    <a:pt x="656552" y="702767"/>
                    <a:pt x="660287" y="708680"/>
                    <a:pt x="676722" y="719637"/>
                  </a:cubicBezTo>
                  <a:cubicBezTo>
                    <a:pt x="682060" y="723196"/>
                    <a:pt x="688094" y="725690"/>
                    <a:pt x="693227" y="729540"/>
                  </a:cubicBezTo>
                  <a:cubicBezTo>
                    <a:pt x="696962" y="732341"/>
                    <a:pt x="699586" y="736405"/>
                    <a:pt x="703131" y="739443"/>
                  </a:cubicBezTo>
                  <a:cubicBezTo>
                    <a:pt x="707308" y="743023"/>
                    <a:pt x="712158" y="745765"/>
                    <a:pt x="716335" y="749346"/>
                  </a:cubicBezTo>
                  <a:cubicBezTo>
                    <a:pt x="719880" y="752384"/>
                    <a:pt x="722652" y="756261"/>
                    <a:pt x="726238" y="759250"/>
                  </a:cubicBezTo>
                  <a:cubicBezTo>
                    <a:pt x="729286" y="761790"/>
                    <a:pt x="733043" y="763374"/>
                    <a:pt x="736141" y="765852"/>
                  </a:cubicBezTo>
                  <a:cubicBezTo>
                    <a:pt x="738571" y="767796"/>
                    <a:pt x="739960" y="771062"/>
                    <a:pt x="742744" y="772454"/>
                  </a:cubicBezTo>
                  <a:cubicBezTo>
                    <a:pt x="747903" y="775033"/>
                    <a:pt x="781468" y="784691"/>
                    <a:pt x="785658" y="785658"/>
                  </a:cubicBezTo>
                  <a:cubicBezTo>
                    <a:pt x="792180" y="787163"/>
                    <a:pt x="798971" y="787336"/>
                    <a:pt x="805464" y="788959"/>
                  </a:cubicBezTo>
                  <a:cubicBezTo>
                    <a:pt x="872528" y="805724"/>
                    <a:pt x="784640" y="787432"/>
                    <a:pt x="841776" y="798863"/>
                  </a:cubicBezTo>
                  <a:cubicBezTo>
                    <a:pt x="878536" y="817243"/>
                    <a:pt x="832228" y="795283"/>
                    <a:pt x="868185" y="808766"/>
                  </a:cubicBezTo>
                  <a:cubicBezTo>
                    <a:pt x="872793" y="810494"/>
                    <a:pt x="876866" y="813430"/>
                    <a:pt x="881389" y="815368"/>
                  </a:cubicBezTo>
                  <a:cubicBezTo>
                    <a:pt x="884587" y="816739"/>
                    <a:pt x="888034" y="817447"/>
                    <a:pt x="891292" y="818669"/>
                  </a:cubicBezTo>
                  <a:cubicBezTo>
                    <a:pt x="928053" y="832454"/>
                    <a:pt x="885977" y="817997"/>
                    <a:pt x="927604" y="831873"/>
                  </a:cubicBezTo>
                  <a:lnTo>
                    <a:pt x="957314" y="841777"/>
                  </a:lnTo>
                  <a:cubicBezTo>
                    <a:pt x="960615" y="842877"/>
                    <a:pt x="963841" y="844234"/>
                    <a:pt x="967217" y="845078"/>
                  </a:cubicBezTo>
                  <a:lnTo>
                    <a:pt x="980422" y="848379"/>
                  </a:lnTo>
                  <a:cubicBezTo>
                    <a:pt x="1005668" y="867314"/>
                    <a:pt x="981455" y="850384"/>
                    <a:pt x="1006830" y="864884"/>
                  </a:cubicBezTo>
                  <a:cubicBezTo>
                    <a:pt x="1010275" y="866852"/>
                    <a:pt x="1013108" y="869875"/>
                    <a:pt x="1016733" y="871486"/>
                  </a:cubicBezTo>
                  <a:cubicBezTo>
                    <a:pt x="1037292" y="880624"/>
                    <a:pt x="1053570" y="879862"/>
                    <a:pt x="1076153" y="887992"/>
                  </a:cubicBezTo>
                  <a:cubicBezTo>
                    <a:pt x="1090976" y="893328"/>
                    <a:pt x="1104396" y="902057"/>
                    <a:pt x="1119067" y="907798"/>
                  </a:cubicBezTo>
                  <a:cubicBezTo>
                    <a:pt x="1129765" y="911984"/>
                    <a:pt x="1141445" y="913352"/>
                    <a:pt x="1152078" y="917702"/>
                  </a:cubicBezTo>
                  <a:cubicBezTo>
                    <a:pt x="1165742" y="923292"/>
                    <a:pt x="1178122" y="931693"/>
                    <a:pt x="1191691" y="937508"/>
                  </a:cubicBezTo>
                  <a:cubicBezTo>
                    <a:pt x="1199393" y="940809"/>
                    <a:pt x="1207018" y="944299"/>
                    <a:pt x="1214798" y="947411"/>
                  </a:cubicBezTo>
                  <a:cubicBezTo>
                    <a:pt x="1223527" y="950903"/>
                    <a:pt x="1232798" y="953110"/>
                    <a:pt x="1241207" y="957315"/>
                  </a:cubicBezTo>
                  <a:cubicBezTo>
                    <a:pt x="1250492" y="961957"/>
                    <a:pt x="1258568" y="968731"/>
                    <a:pt x="1267616" y="973820"/>
                  </a:cubicBezTo>
                  <a:cubicBezTo>
                    <a:pt x="1294567" y="988979"/>
                    <a:pt x="1288973" y="982556"/>
                    <a:pt x="1310530" y="996928"/>
                  </a:cubicBezTo>
                  <a:cubicBezTo>
                    <a:pt x="1315108" y="999980"/>
                    <a:pt x="1318706" y="1004597"/>
                    <a:pt x="1323734" y="1006831"/>
                  </a:cubicBezTo>
                  <a:cubicBezTo>
                    <a:pt x="1328861" y="1009110"/>
                    <a:pt x="1334763" y="1008915"/>
                    <a:pt x="1340240" y="1010132"/>
                  </a:cubicBezTo>
                  <a:cubicBezTo>
                    <a:pt x="1344669" y="1011116"/>
                    <a:pt x="1349082" y="1012187"/>
                    <a:pt x="1353444" y="1013433"/>
                  </a:cubicBezTo>
                  <a:cubicBezTo>
                    <a:pt x="1356790" y="1014389"/>
                    <a:pt x="1360095" y="1015495"/>
                    <a:pt x="1363347" y="1016734"/>
                  </a:cubicBezTo>
                  <a:lnTo>
                    <a:pt x="1422767" y="1039842"/>
                  </a:lnTo>
                  <a:cubicBezTo>
                    <a:pt x="1467794" y="1058134"/>
                    <a:pt x="1494428" y="1073438"/>
                    <a:pt x="1544907" y="1086057"/>
                  </a:cubicBezTo>
                  <a:cubicBezTo>
                    <a:pt x="1558111" y="1089358"/>
                    <a:pt x="1571413" y="1092290"/>
                    <a:pt x="1584520" y="1095960"/>
                  </a:cubicBezTo>
                  <a:cubicBezTo>
                    <a:pt x="1598932" y="1099995"/>
                    <a:pt x="1612914" y="1105534"/>
                    <a:pt x="1627434" y="1109164"/>
                  </a:cubicBezTo>
                  <a:cubicBezTo>
                    <a:pt x="1661514" y="1117684"/>
                    <a:pt x="1661266" y="1114299"/>
                    <a:pt x="1693455" y="1119068"/>
                  </a:cubicBezTo>
                  <a:cubicBezTo>
                    <a:pt x="1713318" y="1122011"/>
                    <a:pt x="1733113" y="1125414"/>
                    <a:pt x="1752875" y="1128971"/>
                  </a:cubicBezTo>
                  <a:cubicBezTo>
                    <a:pt x="1888521" y="1153386"/>
                    <a:pt x="1818029" y="1146849"/>
                    <a:pt x="1927832" y="1152078"/>
                  </a:cubicBezTo>
                  <a:lnTo>
                    <a:pt x="2264543" y="1148777"/>
                  </a:lnTo>
                  <a:cubicBezTo>
                    <a:pt x="2278888" y="1148528"/>
                    <a:pt x="2293403" y="1148359"/>
                    <a:pt x="2307457" y="1145476"/>
                  </a:cubicBezTo>
                  <a:cubicBezTo>
                    <a:pt x="2336481" y="1139523"/>
                    <a:pt x="2364001" y="1126874"/>
                    <a:pt x="2393285" y="1122369"/>
                  </a:cubicBezTo>
                  <a:cubicBezTo>
                    <a:pt x="2407590" y="1120168"/>
                    <a:pt x="2421960" y="1118356"/>
                    <a:pt x="2436199" y="1115767"/>
                  </a:cubicBezTo>
                  <a:cubicBezTo>
                    <a:pt x="2451896" y="1112913"/>
                    <a:pt x="2476523" y="1106511"/>
                    <a:pt x="2492318" y="1102562"/>
                  </a:cubicBezTo>
                  <a:cubicBezTo>
                    <a:pt x="2560864" y="1068289"/>
                    <a:pt x="2471652" y="1110723"/>
                    <a:pt x="2528629" y="1089358"/>
                  </a:cubicBezTo>
                  <a:cubicBezTo>
                    <a:pt x="2532344" y="1087965"/>
                    <a:pt x="2534769" y="1084011"/>
                    <a:pt x="2538533" y="1082756"/>
                  </a:cubicBezTo>
                  <a:cubicBezTo>
                    <a:pt x="2548157" y="1079548"/>
                    <a:pt x="2558400" y="1078615"/>
                    <a:pt x="2568242" y="1076154"/>
                  </a:cubicBezTo>
                  <a:cubicBezTo>
                    <a:pt x="2576014" y="1074211"/>
                    <a:pt x="2583610" y="1071615"/>
                    <a:pt x="2591350" y="1069551"/>
                  </a:cubicBezTo>
                  <a:cubicBezTo>
                    <a:pt x="2600118" y="1067213"/>
                    <a:pt x="2608956" y="1065150"/>
                    <a:pt x="2617759" y="1062949"/>
                  </a:cubicBezTo>
                  <a:lnTo>
                    <a:pt x="2650770" y="1043143"/>
                  </a:lnTo>
                  <a:cubicBezTo>
                    <a:pt x="2659150" y="1038115"/>
                    <a:pt x="2671004" y="1030427"/>
                    <a:pt x="2680479" y="1026637"/>
                  </a:cubicBezTo>
                  <a:cubicBezTo>
                    <a:pt x="2686941" y="1024052"/>
                    <a:pt x="2693684" y="1022236"/>
                    <a:pt x="2700286" y="1020035"/>
                  </a:cubicBezTo>
                  <a:cubicBezTo>
                    <a:pt x="2703587" y="1017834"/>
                    <a:pt x="2706641" y="1015207"/>
                    <a:pt x="2710189" y="1013433"/>
                  </a:cubicBezTo>
                  <a:cubicBezTo>
                    <a:pt x="2713301" y="1011877"/>
                    <a:pt x="2716894" y="1011503"/>
                    <a:pt x="2720092" y="1010132"/>
                  </a:cubicBezTo>
                  <a:cubicBezTo>
                    <a:pt x="2724615" y="1008194"/>
                    <a:pt x="2728995" y="1005920"/>
                    <a:pt x="2733297" y="1003530"/>
                  </a:cubicBezTo>
                  <a:cubicBezTo>
                    <a:pt x="2756687" y="990535"/>
                    <a:pt x="2741599" y="996360"/>
                    <a:pt x="2759705" y="990325"/>
                  </a:cubicBezTo>
                  <a:cubicBezTo>
                    <a:pt x="2763006" y="987024"/>
                    <a:pt x="2766022" y="983411"/>
                    <a:pt x="2769609" y="980422"/>
                  </a:cubicBezTo>
                  <a:cubicBezTo>
                    <a:pt x="2772657" y="977882"/>
                    <a:pt x="2779512" y="973820"/>
                    <a:pt x="2779512" y="973820"/>
                  </a:cubicBezTo>
                </a:path>
              </a:pathLst>
            </a:custGeom>
            <a:noFill/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9105E02-21B2-4C0A-AAC5-D7F486292844}"/>
                </a:ext>
              </a:extLst>
            </p:cNvPr>
            <p:cNvSpPr/>
            <p:nvPr/>
          </p:nvSpPr>
          <p:spPr>
            <a:xfrm rot="4162602">
              <a:off x="4179257" y="2769205"/>
              <a:ext cx="1716912" cy="752311"/>
            </a:xfrm>
            <a:custGeom>
              <a:avLst/>
              <a:gdLst>
                <a:gd name="connsiteX0" fmla="*/ 0 w 2779512"/>
                <a:gd name="connsiteY0" fmla="*/ 0 h 1152078"/>
                <a:gd name="connsiteX1" fmla="*/ 6602 w 2779512"/>
                <a:gd name="connsiteY1" fmla="*/ 29710 h 1152078"/>
                <a:gd name="connsiteX2" fmla="*/ 16505 w 2779512"/>
                <a:gd name="connsiteY2" fmla="*/ 42915 h 1152078"/>
                <a:gd name="connsiteX3" fmla="*/ 36312 w 2779512"/>
                <a:gd name="connsiteY3" fmla="*/ 69323 h 1152078"/>
                <a:gd name="connsiteX4" fmla="*/ 56118 w 2779512"/>
                <a:gd name="connsiteY4" fmla="*/ 108936 h 1152078"/>
                <a:gd name="connsiteX5" fmla="*/ 92430 w 2779512"/>
                <a:gd name="connsiteY5" fmla="*/ 158452 h 1152078"/>
                <a:gd name="connsiteX6" fmla="*/ 108936 w 2779512"/>
                <a:gd name="connsiteY6" fmla="*/ 174958 h 1152078"/>
                <a:gd name="connsiteX7" fmla="*/ 135344 w 2779512"/>
                <a:gd name="connsiteY7" fmla="*/ 207969 h 1152078"/>
                <a:gd name="connsiteX8" fmla="*/ 158452 w 2779512"/>
                <a:gd name="connsiteY8" fmla="*/ 231076 h 1152078"/>
                <a:gd name="connsiteX9" fmla="*/ 178258 w 2779512"/>
                <a:gd name="connsiteY9" fmla="*/ 250883 h 1152078"/>
                <a:gd name="connsiteX10" fmla="*/ 201366 w 2779512"/>
                <a:gd name="connsiteY10" fmla="*/ 280593 h 1152078"/>
                <a:gd name="connsiteX11" fmla="*/ 221172 w 2779512"/>
                <a:gd name="connsiteY11" fmla="*/ 303700 h 1152078"/>
                <a:gd name="connsiteX12" fmla="*/ 231076 w 2779512"/>
                <a:gd name="connsiteY12" fmla="*/ 310302 h 1152078"/>
                <a:gd name="connsiteX13" fmla="*/ 240979 w 2779512"/>
                <a:gd name="connsiteY13" fmla="*/ 323507 h 1152078"/>
                <a:gd name="connsiteX14" fmla="*/ 250882 w 2779512"/>
                <a:gd name="connsiteY14" fmla="*/ 330109 h 1152078"/>
                <a:gd name="connsiteX15" fmla="*/ 267388 w 2779512"/>
                <a:gd name="connsiteY15" fmla="*/ 346614 h 1152078"/>
                <a:gd name="connsiteX16" fmla="*/ 277291 w 2779512"/>
                <a:gd name="connsiteY16" fmla="*/ 359819 h 1152078"/>
                <a:gd name="connsiteX17" fmla="*/ 297097 w 2779512"/>
                <a:gd name="connsiteY17" fmla="*/ 376324 h 1152078"/>
                <a:gd name="connsiteX18" fmla="*/ 303700 w 2779512"/>
                <a:gd name="connsiteY18" fmla="*/ 389528 h 1152078"/>
                <a:gd name="connsiteX19" fmla="*/ 336710 w 2779512"/>
                <a:gd name="connsiteY19" fmla="*/ 419238 h 1152078"/>
                <a:gd name="connsiteX20" fmla="*/ 349915 w 2779512"/>
                <a:gd name="connsiteY20" fmla="*/ 435743 h 1152078"/>
                <a:gd name="connsiteX21" fmla="*/ 366420 w 2779512"/>
                <a:gd name="connsiteY21" fmla="*/ 455550 h 1152078"/>
                <a:gd name="connsiteX22" fmla="*/ 379624 w 2779512"/>
                <a:gd name="connsiteY22" fmla="*/ 462152 h 1152078"/>
                <a:gd name="connsiteX23" fmla="*/ 392829 w 2779512"/>
                <a:gd name="connsiteY23" fmla="*/ 478658 h 1152078"/>
                <a:gd name="connsiteX24" fmla="*/ 435743 w 2779512"/>
                <a:gd name="connsiteY24" fmla="*/ 511668 h 1152078"/>
                <a:gd name="connsiteX25" fmla="*/ 448947 w 2779512"/>
                <a:gd name="connsiteY25" fmla="*/ 521572 h 1152078"/>
                <a:gd name="connsiteX26" fmla="*/ 458850 w 2779512"/>
                <a:gd name="connsiteY26" fmla="*/ 531475 h 1152078"/>
                <a:gd name="connsiteX27" fmla="*/ 468754 w 2779512"/>
                <a:gd name="connsiteY27" fmla="*/ 534776 h 1152078"/>
                <a:gd name="connsiteX28" fmla="*/ 481958 w 2779512"/>
                <a:gd name="connsiteY28" fmla="*/ 547980 h 1152078"/>
                <a:gd name="connsiteX29" fmla="*/ 498463 w 2779512"/>
                <a:gd name="connsiteY29" fmla="*/ 561185 h 1152078"/>
                <a:gd name="connsiteX30" fmla="*/ 505066 w 2779512"/>
                <a:gd name="connsiteY30" fmla="*/ 571088 h 1152078"/>
                <a:gd name="connsiteX31" fmla="*/ 514969 w 2779512"/>
                <a:gd name="connsiteY31" fmla="*/ 584292 h 1152078"/>
                <a:gd name="connsiteX32" fmla="*/ 547980 w 2779512"/>
                <a:gd name="connsiteY32" fmla="*/ 620604 h 1152078"/>
                <a:gd name="connsiteX33" fmla="*/ 567786 w 2779512"/>
                <a:gd name="connsiteY33" fmla="*/ 633808 h 1152078"/>
                <a:gd name="connsiteX34" fmla="*/ 587593 w 2779512"/>
                <a:gd name="connsiteY34" fmla="*/ 650314 h 1152078"/>
                <a:gd name="connsiteX35" fmla="*/ 610700 w 2779512"/>
                <a:gd name="connsiteY35" fmla="*/ 666819 h 1152078"/>
                <a:gd name="connsiteX36" fmla="*/ 617302 w 2779512"/>
                <a:gd name="connsiteY36" fmla="*/ 676722 h 1152078"/>
                <a:gd name="connsiteX37" fmla="*/ 640410 w 2779512"/>
                <a:gd name="connsiteY37" fmla="*/ 686626 h 1152078"/>
                <a:gd name="connsiteX38" fmla="*/ 676722 w 2779512"/>
                <a:gd name="connsiteY38" fmla="*/ 719637 h 1152078"/>
                <a:gd name="connsiteX39" fmla="*/ 693227 w 2779512"/>
                <a:gd name="connsiteY39" fmla="*/ 729540 h 1152078"/>
                <a:gd name="connsiteX40" fmla="*/ 703131 w 2779512"/>
                <a:gd name="connsiteY40" fmla="*/ 739443 h 1152078"/>
                <a:gd name="connsiteX41" fmla="*/ 716335 w 2779512"/>
                <a:gd name="connsiteY41" fmla="*/ 749346 h 1152078"/>
                <a:gd name="connsiteX42" fmla="*/ 726238 w 2779512"/>
                <a:gd name="connsiteY42" fmla="*/ 759250 h 1152078"/>
                <a:gd name="connsiteX43" fmla="*/ 736141 w 2779512"/>
                <a:gd name="connsiteY43" fmla="*/ 765852 h 1152078"/>
                <a:gd name="connsiteX44" fmla="*/ 742744 w 2779512"/>
                <a:gd name="connsiteY44" fmla="*/ 772454 h 1152078"/>
                <a:gd name="connsiteX45" fmla="*/ 785658 w 2779512"/>
                <a:gd name="connsiteY45" fmla="*/ 785658 h 1152078"/>
                <a:gd name="connsiteX46" fmla="*/ 805464 w 2779512"/>
                <a:gd name="connsiteY46" fmla="*/ 788959 h 1152078"/>
                <a:gd name="connsiteX47" fmla="*/ 841776 w 2779512"/>
                <a:gd name="connsiteY47" fmla="*/ 798863 h 1152078"/>
                <a:gd name="connsiteX48" fmla="*/ 868185 w 2779512"/>
                <a:gd name="connsiteY48" fmla="*/ 808766 h 1152078"/>
                <a:gd name="connsiteX49" fmla="*/ 881389 w 2779512"/>
                <a:gd name="connsiteY49" fmla="*/ 815368 h 1152078"/>
                <a:gd name="connsiteX50" fmla="*/ 891292 w 2779512"/>
                <a:gd name="connsiteY50" fmla="*/ 818669 h 1152078"/>
                <a:gd name="connsiteX51" fmla="*/ 927604 w 2779512"/>
                <a:gd name="connsiteY51" fmla="*/ 831873 h 1152078"/>
                <a:gd name="connsiteX52" fmla="*/ 957314 w 2779512"/>
                <a:gd name="connsiteY52" fmla="*/ 841777 h 1152078"/>
                <a:gd name="connsiteX53" fmla="*/ 967217 w 2779512"/>
                <a:gd name="connsiteY53" fmla="*/ 845078 h 1152078"/>
                <a:gd name="connsiteX54" fmla="*/ 980422 w 2779512"/>
                <a:gd name="connsiteY54" fmla="*/ 848379 h 1152078"/>
                <a:gd name="connsiteX55" fmla="*/ 1006830 w 2779512"/>
                <a:gd name="connsiteY55" fmla="*/ 864884 h 1152078"/>
                <a:gd name="connsiteX56" fmla="*/ 1016733 w 2779512"/>
                <a:gd name="connsiteY56" fmla="*/ 871486 h 1152078"/>
                <a:gd name="connsiteX57" fmla="*/ 1076153 w 2779512"/>
                <a:gd name="connsiteY57" fmla="*/ 887992 h 1152078"/>
                <a:gd name="connsiteX58" fmla="*/ 1119067 w 2779512"/>
                <a:gd name="connsiteY58" fmla="*/ 907798 h 1152078"/>
                <a:gd name="connsiteX59" fmla="*/ 1152078 w 2779512"/>
                <a:gd name="connsiteY59" fmla="*/ 917702 h 1152078"/>
                <a:gd name="connsiteX60" fmla="*/ 1191691 w 2779512"/>
                <a:gd name="connsiteY60" fmla="*/ 937508 h 1152078"/>
                <a:gd name="connsiteX61" fmla="*/ 1214798 w 2779512"/>
                <a:gd name="connsiteY61" fmla="*/ 947411 h 1152078"/>
                <a:gd name="connsiteX62" fmla="*/ 1241207 w 2779512"/>
                <a:gd name="connsiteY62" fmla="*/ 957315 h 1152078"/>
                <a:gd name="connsiteX63" fmla="*/ 1267616 w 2779512"/>
                <a:gd name="connsiteY63" fmla="*/ 973820 h 1152078"/>
                <a:gd name="connsiteX64" fmla="*/ 1310530 w 2779512"/>
                <a:gd name="connsiteY64" fmla="*/ 996928 h 1152078"/>
                <a:gd name="connsiteX65" fmla="*/ 1323734 w 2779512"/>
                <a:gd name="connsiteY65" fmla="*/ 1006831 h 1152078"/>
                <a:gd name="connsiteX66" fmla="*/ 1340240 w 2779512"/>
                <a:gd name="connsiteY66" fmla="*/ 1010132 h 1152078"/>
                <a:gd name="connsiteX67" fmla="*/ 1353444 w 2779512"/>
                <a:gd name="connsiteY67" fmla="*/ 1013433 h 1152078"/>
                <a:gd name="connsiteX68" fmla="*/ 1363347 w 2779512"/>
                <a:gd name="connsiteY68" fmla="*/ 1016734 h 1152078"/>
                <a:gd name="connsiteX69" fmla="*/ 1422767 w 2779512"/>
                <a:gd name="connsiteY69" fmla="*/ 1039842 h 1152078"/>
                <a:gd name="connsiteX70" fmla="*/ 1544907 w 2779512"/>
                <a:gd name="connsiteY70" fmla="*/ 1086057 h 1152078"/>
                <a:gd name="connsiteX71" fmla="*/ 1584520 w 2779512"/>
                <a:gd name="connsiteY71" fmla="*/ 1095960 h 1152078"/>
                <a:gd name="connsiteX72" fmla="*/ 1627434 w 2779512"/>
                <a:gd name="connsiteY72" fmla="*/ 1109164 h 1152078"/>
                <a:gd name="connsiteX73" fmla="*/ 1693455 w 2779512"/>
                <a:gd name="connsiteY73" fmla="*/ 1119068 h 1152078"/>
                <a:gd name="connsiteX74" fmla="*/ 1752875 w 2779512"/>
                <a:gd name="connsiteY74" fmla="*/ 1128971 h 1152078"/>
                <a:gd name="connsiteX75" fmla="*/ 1927832 w 2779512"/>
                <a:gd name="connsiteY75" fmla="*/ 1152078 h 1152078"/>
                <a:gd name="connsiteX76" fmla="*/ 2264543 w 2779512"/>
                <a:gd name="connsiteY76" fmla="*/ 1148777 h 1152078"/>
                <a:gd name="connsiteX77" fmla="*/ 2307457 w 2779512"/>
                <a:gd name="connsiteY77" fmla="*/ 1145476 h 1152078"/>
                <a:gd name="connsiteX78" fmla="*/ 2393285 w 2779512"/>
                <a:gd name="connsiteY78" fmla="*/ 1122369 h 1152078"/>
                <a:gd name="connsiteX79" fmla="*/ 2436199 w 2779512"/>
                <a:gd name="connsiteY79" fmla="*/ 1115767 h 1152078"/>
                <a:gd name="connsiteX80" fmla="*/ 2492318 w 2779512"/>
                <a:gd name="connsiteY80" fmla="*/ 1102562 h 1152078"/>
                <a:gd name="connsiteX81" fmla="*/ 2528629 w 2779512"/>
                <a:gd name="connsiteY81" fmla="*/ 1089358 h 1152078"/>
                <a:gd name="connsiteX82" fmla="*/ 2538533 w 2779512"/>
                <a:gd name="connsiteY82" fmla="*/ 1082756 h 1152078"/>
                <a:gd name="connsiteX83" fmla="*/ 2568242 w 2779512"/>
                <a:gd name="connsiteY83" fmla="*/ 1076154 h 1152078"/>
                <a:gd name="connsiteX84" fmla="*/ 2591350 w 2779512"/>
                <a:gd name="connsiteY84" fmla="*/ 1069551 h 1152078"/>
                <a:gd name="connsiteX85" fmla="*/ 2617759 w 2779512"/>
                <a:gd name="connsiteY85" fmla="*/ 1062949 h 1152078"/>
                <a:gd name="connsiteX86" fmla="*/ 2650770 w 2779512"/>
                <a:gd name="connsiteY86" fmla="*/ 1043143 h 1152078"/>
                <a:gd name="connsiteX87" fmla="*/ 2680479 w 2779512"/>
                <a:gd name="connsiteY87" fmla="*/ 1026637 h 1152078"/>
                <a:gd name="connsiteX88" fmla="*/ 2700286 w 2779512"/>
                <a:gd name="connsiteY88" fmla="*/ 1020035 h 1152078"/>
                <a:gd name="connsiteX89" fmla="*/ 2710189 w 2779512"/>
                <a:gd name="connsiteY89" fmla="*/ 1013433 h 1152078"/>
                <a:gd name="connsiteX90" fmla="*/ 2720092 w 2779512"/>
                <a:gd name="connsiteY90" fmla="*/ 1010132 h 1152078"/>
                <a:gd name="connsiteX91" fmla="*/ 2733297 w 2779512"/>
                <a:gd name="connsiteY91" fmla="*/ 1003530 h 1152078"/>
                <a:gd name="connsiteX92" fmla="*/ 2759705 w 2779512"/>
                <a:gd name="connsiteY92" fmla="*/ 990325 h 1152078"/>
                <a:gd name="connsiteX93" fmla="*/ 2769609 w 2779512"/>
                <a:gd name="connsiteY93" fmla="*/ 980422 h 1152078"/>
                <a:gd name="connsiteX94" fmla="*/ 2779512 w 2779512"/>
                <a:gd name="connsiteY94" fmla="*/ 973820 h 1152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779512" h="1152078">
                  <a:moveTo>
                    <a:pt x="0" y="0"/>
                  </a:moveTo>
                  <a:cubicBezTo>
                    <a:pt x="2201" y="9903"/>
                    <a:pt x="2960" y="20241"/>
                    <a:pt x="6602" y="29710"/>
                  </a:cubicBezTo>
                  <a:cubicBezTo>
                    <a:pt x="8577" y="34845"/>
                    <a:pt x="13453" y="38337"/>
                    <a:pt x="16505" y="42915"/>
                  </a:cubicBezTo>
                  <a:cubicBezTo>
                    <a:pt x="32910" y="67522"/>
                    <a:pt x="18890" y="51901"/>
                    <a:pt x="36312" y="69323"/>
                  </a:cubicBezTo>
                  <a:cubicBezTo>
                    <a:pt x="42914" y="82527"/>
                    <a:pt x="47929" y="96653"/>
                    <a:pt x="56118" y="108936"/>
                  </a:cubicBezTo>
                  <a:cubicBezTo>
                    <a:pt x="66169" y="124013"/>
                    <a:pt x="80440" y="146462"/>
                    <a:pt x="92430" y="158452"/>
                  </a:cubicBezTo>
                  <a:cubicBezTo>
                    <a:pt x="97932" y="163954"/>
                    <a:pt x="103840" y="169078"/>
                    <a:pt x="108936" y="174958"/>
                  </a:cubicBezTo>
                  <a:cubicBezTo>
                    <a:pt x="118165" y="185607"/>
                    <a:pt x="125380" y="198005"/>
                    <a:pt x="135344" y="207969"/>
                  </a:cubicBezTo>
                  <a:lnTo>
                    <a:pt x="158452" y="231076"/>
                  </a:lnTo>
                  <a:cubicBezTo>
                    <a:pt x="165054" y="237678"/>
                    <a:pt x="172526" y="243513"/>
                    <a:pt x="178258" y="250883"/>
                  </a:cubicBezTo>
                  <a:lnTo>
                    <a:pt x="201366" y="280593"/>
                  </a:lnTo>
                  <a:cubicBezTo>
                    <a:pt x="209171" y="290739"/>
                    <a:pt x="211536" y="295670"/>
                    <a:pt x="221172" y="303700"/>
                  </a:cubicBezTo>
                  <a:cubicBezTo>
                    <a:pt x="224220" y="306240"/>
                    <a:pt x="227775" y="308101"/>
                    <a:pt x="231076" y="310302"/>
                  </a:cubicBezTo>
                  <a:cubicBezTo>
                    <a:pt x="234377" y="314704"/>
                    <a:pt x="237089" y="319616"/>
                    <a:pt x="240979" y="323507"/>
                  </a:cubicBezTo>
                  <a:cubicBezTo>
                    <a:pt x="243784" y="326312"/>
                    <a:pt x="247896" y="327497"/>
                    <a:pt x="250882" y="330109"/>
                  </a:cubicBezTo>
                  <a:cubicBezTo>
                    <a:pt x="256738" y="335233"/>
                    <a:pt x="262219" y="340799"/>
                    <a:pt x="267388" y="346614"/>
                  </a:cubicBezTo>
                  <a:cubicBezTo>
                    <a:pt x="271043" y="350726"/>
                    <a:pt x="273401" y="355928"/>
                    <a:pt x="277291" y="359819"/>
                  </a:cubicBezTo>
                  <a:cubicBezTo>
                    <a:pt x="291772" y="374301"/>
                    <a:pt x="283572" y="357391"/>
                    <a:pt x="297097" y="376324"/>
                  </a:cubicBezTo>
                  <a:cubicBezTo>
                    <a:pt x="299957" y="380328"/>
                    <a:pt x="300679" y="385644"/>
                    <a:pt x="303700" y="389528"/>
                  </a:cubicBezTo>
                  <a:cubicBezTo>
                    <a:pt x="321159" y="411975"/>
                    <a:pt x="317777" y="400305"/>
                    <a:pt x="336710" y="419238"/>
                  </a:cubicBezTo>
                  <a:cubicBezTo>
                    <a:pt x="341692" y="424220"/>
                    <a:pt x="345687" y="430106"/>
                    <a:pt x="349915" y="435743"/>
                  </a:cubicBezTo>
                  <a:cubicBezTo>
                    <a:pt x="356598" y="444654"/>
                    <a:pt x="356662" y="448580"/>
                    <a:pt x="366420" y="455550"/>
                  </a:cubicBezTo>
                  <a:cubicBezTo>
                    <a:pt x="370424" y="458410"/>
                    <a:pt x="375223" y="459951"/>
                    <a:pt x="379624" y="462152"/>
                  </a:cubicBezTo>
                  <a:cubicBezTo>
                    <a:pt x="384026" y="467654"/>
                    <a:pt x="387651" y="473879"/>
                    <a:pt x="392829" y="478658"/>
                  </a:cubicBezTo>
                  <a:cubicBezTo>
                    <a:pt x="398295" y="483704"/>
                    <a:pt x="425038" y="503639"/>
                    <a:pt x="435743" y="511668"/>
                  </a:cubicBezTo>
                  <a:cubicBezTo>
                    <a:pt x="440144" y="514969"/>
                    <a:pt x="445057" y="517682"/>
                    <a:pt x="448947" y="521572"/>
                  </a:cubicBezTo>
                  <a:cubicBezTo>
                    <a:pt x="452248" y="524873"/>
                    <a:pt x="454966" y="528886"/>
                    <a:pt x="458850" y="531475"/>
                  </a:cubicBezTo>
                  <a:cubicBezTo>
                    <a:pt x="461745" y="533405"/>
                    <a:pt x="465453" y="533676"/>
                    <a:pt x="468754" y="534776"/>
                  </a:cubicBezTo>
                  <a:cubicBezTo>
                    <a:pt x="473155" y="539177"/>
                    <a:pt x="477232" y="543929"/>
                    <a:pt x="481958" y="547980"/>
                  </a:cubicBezTo>
                  <a:cubicBezTo>
                    <a:pt x="492882" y="557344"/>
                    <a:pt x="490286" y="550964"/>
                    <a:pt x="498463" y="561185"/>
                  </a:cubicBezTo>
                  <a:cubicBezTo>
                    <a:pt x="500941" y="564283"/>
                    <a:pt x="502760" y="567860"/>
                    <a:pt x="505066" y="571088"/>
                  </a:cubicBezTo>
                  <a:cubicBezTo>
                    <a:pt x="508264" y="575565"/>
                    <a:pt x="511771" y="579815"/>
                    <a:pt x="514969" y="584292"/>
                  </a:cubicBezTo>
                  <a:cubicBezTo>
                    <a:pt x="526087" y="599857"/>
                    <a:pt x="526265" y="606127"/>
                    <a:pt x="547980" y="620604"/>
                  </a:cubicBezTo>
                  <a:cubicBezTo>
                    <a:pt x="554582" y="625005"/>
                    <a:pt x="561438" y="629047"/>
                    <a:pt x="567786" y="633808"/>
                  </a:cubicBezTo>
                  <a:cubicBezTo>
                    <a:pt x="574661" y="638965"/>
                    <a:pt x="580882" y="644945"/>
                    <a:pt x="587593" y="650314"/>
                  </a:cubicBezTo>
                  <a:cubicBezTo>
                    <a:pt x="597829" y="658503"/>
                    <a:pt x="600649" y="660118"/>
                    <a:pt x="610700" y="666819"/>
                  </a:cubicBezTo>
                  <a:cubicBezTo>
                    <a:pt x="612901" y="670120"/>
                    <a:pt x="614254" y="674182"/>
                    <a:pt x="617302" y="676722"/>
                  </a:cubicBezTo>
                  <a:cubicBezTo>
                    <a:pt x="622742" y="681256"/>
                    <a:pt x="633529" y="684332"/>
                    <a:pt x="640410" y="686626"/>
                  </a:cubicBezTo>
                  <a:cubicBezTo>
                    <a:pt x="656552" y="702767"/>
                    <a:pt x="660287" y="708680"/>
                    <a:pt x="676722" y="719637"/>
                  </a:cubicBezTo>
                  <a:cubicBezTo>
                    <a:pt x="682060" y="723196"/>
                    <a:pt x="688094" y="725690"/>
                    <a:pt x="693227" y="729540"/>
                  </a:cubicBezTo>
                  <a:cubicBezTo>
                    <a:pt x="696962" y="732341"/>
                    <a:pt x="699586" y="736405"/>
                    <a:pt x="703131" y="739443"/>
                  </a:cubicBezTo>
                  <a:cubicBezTo>
                    <a:pt x="707308" y="743023"/>
                    <a:pt x="712158" y="745765"/>
                    <a:pt x="716335" y="749346"/>
                  </a:cubicBezTo>
                  <a:cubicBezTo>
                    <a:pt x="719880" y="752384"/>
                    <a:pt x="722652" y="756261"/>
                    <a:pt x="726238" y="759250"/>
                  </a:cubicBezTo>
                  <a:cubicBezTo>
                    <a:pt x="729286" y="761790"/>
                    <a:pt x="733043" y="763374"/>
                    <a:pt x="736141" y="765852"/>
                  </a:cubicBezTo>
                  <a:cubicBezTo>
                    <a:pt x="738571" y="767796"/>
                    <a:pt x="739960" y="771062"/>
                    <a:pt x="742744" y="772454"/>
                  </a:cubicBezTo>
                  <a:cubicBezTo>
                    <a:pt x="747903" y="775033"/>
                    <a:pt x="781468" y="784691"/>
                    <a:pt x="785658" y="785658"/>
                  </a:cubicBezTo>
                  <a:cubicBezTo>
                    <a:pt x="792180" y="787163"/>
                    <a:pt x="798971" y="787336"/>
                    <a:pt x="805464" y="788959"/>
                  </a:cubicBezTo>
                  <a:cubicBezTo>
                    <a:pt x="872528" y="805724"/>
                    <a:pt x="784640" y="787432"/>
                    <a:pt x="841776" y="798863"/>
                  </a:cubicBezTo>
                  <a:cubicBezTo>
                    <a:pt x="878536" y="817243"/>
                    <a:pt x="832228" y="795283"/>
                    <a:pt x="868185" y="808766"/>
                  </a:cubicBezTo>
                  <a:cubicBezTo>
                    <a:pt x="872793" y="810494"/>
                    <a:pt x="876866" y="813430"/>
                    <a:pt x="881389" y="815368"/>
                  </a:cubicBezTo>
                  <a:cubicBezTo>
                    <a:pt x="884587" y="816739"/>
                    <a:pt x="888034" y="817447"/>
                    <a:pt x="891292" y="818669"/>
                  </a:cubicBezTo>
                  <a:cubicBezTo>
                    <a:pt x="928053" y="832454"/>
                    <a:pt x="885977" y="817997"/>
                    <a:pt x="927604" y="831873"/>
                  </a:cubicBezTo>
                  <a:lnTo>
                    <a:pt x="957314" y="841777"/>
                  </a:lnTo>
                  <a:cubicBezTo>
                    <a:pt x="960615" y="842877"/>
                    <a:pt x="963841" y="844234"/>
                    <a:pt x="967217" y="845078"/>
                  </a:cubicBezTo>
                  <a:lnTo>
                    <a:pt x="980422" y="848379"/>
                  </a:lnTo>
                  <a:cubicBezTo>
                    <a:pt x="1005668" y="867314"/>
                    <a:pt x="981455" y="850384"/>
                    <a:pt x="1006830" y="864884"/>
                  </a:cubicBezTo>
                  <a:cubicBezTo>
                    <a:pt x="1010275" y="866852"/>
                    <a:pt x="1013108" y="869875"/>
                    <a:pt x="1016733" y="871486"/>
                  </a:cubicBezTo>
                  <a:cubicBezTo>
                    <a:pt x="1037292" y="880624"/>
                    <a:pt x="1053570" y="879862"/>
                    <a:pt x="1076153" y="887992"/>
                  </a:cubicBezTo>
                  <a:cubicBezTo>
                    <a:pt x="1090976" y="893328"/>
                    <a:pt x="1104396" y="902057"/>
                    <a:pt x="1119067" y="907798"/>
                  </a:cubicBezTo>
                  <a:cubicBezTo>
                    <a:pt x="1129765" y="911984"/>
                    <a:pt x="1141445" y="913352"/>
                    <a:pt x="1152078" y="917702"/>
                  </a:cubicBezTo>
                  <a:cubicBezTo>
                    <a:pt x="1165742" y="923292"/>
                    <a:pt x="1178122" y="931693"/>
                    <a:pt x="1191691" y="937508"/>
                  </a:cubicBezTo>
                  <a:cubicBezTo>
                    <a:pt x="1199393" y="940809"/>
                    <a:pt x="1207018" y="944299"/>
                    <a:pt x="1214798" y="947411"/>
                  </a:cubicBezTo>
                  <a:cubicBezTo>
                    <a:pt x="1223527" y="950903"/>
                    <a:pt x="1232798" y="953110"/>
                    <a:pt x="1241207" y="957315"/>
                  </a:cubicBezTo>
                  <a:cubicBezTo>
                    <a:pt x="1250492" y="961957"/>
                    <a:pt x="1258568" y="968731"/>
                    <a:pt x="1267616" y="973820"/>
                  </a:cubicBezTo>
                  <a:cubicBezTo>
                    <a:pt x="1294567" y="988979"/>
                    <a:pt x="1288973" y="982556"/>
                    <a:pt x="1310530" y="996928"/>
                  </a:cubicBezTo>
                  <a:cubicBezTo>
                    <a:pt x="1315108" y="999980"/>
                    <a:pt x="1318706" y="1004597"/>
                    <a:pt x="1323734" y="1006831"/>
                  </a:cubicBezTo>
                  <a:cubicBezTo>
                    <a:pt x="1328861" y="1009110"/>
                    <a:pt x="1334763" y="1008915"/>
                    <a:pt x="1340240" y="1010132"/>
                  </a:cubicBezTo>
                  <a:cubicBezTo>
                    <a:pt x="1344669" y="1011116"/>
                    <a:pt x="1349082" y="1012187"/>
                    <a:pt x="1353444" y="1013433"/>
                  </a:cubicBezTo>
                  <a:cubicBezTo>
                    <a:pt x="1356790" y="1014389"/>
                    <a:pt x="1360095" y="1015495"/>
                    <a:pt x="1363347" y="1016734"/>
                  </a:cubicBezTo>
                  <a:lnTo>
                    <a:pt x="1422767" y="1039842"/>
                  </a:lnTo>
                  <a:cubicBezTo>
                    <a:pt x="1467794" y="1058134"/>
                    <a:pt x="1494428" y="1073438"/>
                    <a:pt x="1544907" y="1086057"/>
                  </a:cubicBezTo>
                  <a:cubicBezTo>
                    <a:pt x="1558111" y="1089358"/>
                    <a:pt x="1571413" y="1092290"/>
                    <a:pt x="1584520" y="1095960"/>
                  </a:cubicBezTo>
                  <a:cubicBezTo>
                    <a:pt x="1598932" y="1099995"/>
                    <a:pt x="1612914" y="1105534"/>
                    <a:pt x="1627434" y="1109164"/>
                  </a:cubicBezTo>
                  <a:cubicBezTo>
                    <a:pt x="1661514" y="1117684"/>
                    <a:pt x="1661266" y="1114299"/>
                    <a:pt x="1693455" y="1119068"/>
                  </a:cubicBezTo>
                  <a:cubicBezTo>
                    <a:pt x="1713318" y="1122011"/>
                    <a:pt x="1733113" y="1125414"/>
                    <a:pt x="1752875" y="1128971"/>
                  </a:cubicBezTo>
                  <a:cubicBezTo>
                    <a:pt x="1888521" y="1153386"/>
                    <a:pt x="1818029" y="1146849"/>
                    <a:pt x="1927832" y="1152078"/>
                  </a:cubicBezTo>
                  <a:lnTo>
                    <a:pt x="2264543" y="1148777"/>
                  </a:lnTo>
                  <a:cubicBezTo>
                    <a:pt x="2278888" y="1148528"/>
                    <a:pt x="2293403" y="1148359"/>
                    <a:pt x="2307457" y="1145476"/>
                  </a:cubicBezTo>
                  <a:cubicBezTo>
                    <a:pt x="2336481" y="1139523"/>
                    <a:pt x="2364001" y="1126874"/>
                    <a:pt x="2393285" y="1122369"/>
                  </a:cubicBezTo>
                  <a:cubicBezTo>
                    <a:pt x="2407590" y="1120168"/>
                    <a:pt x="2421960" y="1118356"/>
                    <a:pt x="2436199" y="1115767"/>
                  </a:cubicBezTo>
                  <a:cubicBezTo>
                    <a:pt x="2451896" y="1112913"/>
                    <a:pt x="2476523" y="1106511"/>
                    <a:pt x="2492318" y="1102562"/>
                  </a:cubicBezTo>
                  <a:cubicBezTo>
                    <a:pt x="2560864" y="1068289"/>
                    <a:pt x="2471652" y="1110723"/>
                    <a:pt x="2528629" y="1089358"/>
                  </a:cubicBezTo>
                  <a:cubicBezTo>
                    <a:pt x="2532344" y="1087965"/>
                    <a:pt x="2534769" y="1084011"/>
                    <a:pt x="2538533" y="1082756"/>
                  </a:cubicBezTo>
                  <a:cubicBezTo>
                    <a:pt x="2548157" y="1079548"/>
                    <a:pt x="2558400" y="1078615"/>
                    <a:pt x="2568242" y="1076154"/>
                  </a:cubicBezTo>
                  <a:cubicBezTo>
                    <a:pt x="2576014" y="1074211"/>
                    <a:pt x="2583610" y="1071615"/>
                    <a:pt x="2591350" y="1069551"/>
                  </a:cubicBezTo>
                  <a:cubicBezTo>
                    <a:pt x="2600118" y="1067213"/>
                    <a:pt x="2608956" y="1065150"/>
                    <a:pt x="2617759" y="1062949"/>
                  </a:cubicBezTo>
                  <a:lnTo>
                    <a:pt x="2650770" y="1043143"/>
                  </a:lnTo>
                  <a:cubicBezTo>
                    <a:pt x="2659150" y="1038115"/>
                    <a:pt x="2671004" y="1030427"/>
                    <a:pt x="2680479" y="1026637"/>
                  </a:cubicBezTo>
                  <a:cubicBezTo>
                    <a:pt x="2686941" y="1024052"/>
                    <a:pt x="2693684" y="1022236"/>
                    <a:pt x="2700286" y="1020035"/>
                  </a:cubicBezTo>
                  <a:cubicBezTo>
                    <a:pt x="2703587" y="1017834"/>
                    <a:pt x="2706641" y="1015207"/>
                    <a:pt x="2710189" y="1013433"/>
                  </a:cubicBezTo>
                  <a:cubicBezTo>
                    <a:pt x="2713301" y="1011877"/>
                    <a:pt x="2716894" y="1011503"/>
                    <a:pt x="2720092" y="1010132"/>
                  </a:cubicBezTo>
                  <a:cubicBezTo>
                    <a:pt x="2724615" y="1008194"/>
                    <a:pt x="2728995" y="1005920"/>
                    <a:pt x="2733297" y="1003530"/>
                  </a:cubicBezTo>
                  <a:cubicBezTo>
                    <a:pt x="2756687" y="990535"/>
                    <a:pt x="2741599" y="996360"/>
                    <a:pt x="2759705" y="990325"/>
                  </a:cubicBezTo>
                  <a:cubicBezTo>
                    <a:pt x="2763006" y="987024"/>
                    <a:pt x="2766022" y="983411"/>
                    <a:pt x="2769609" y="980422"/>
                  </a:cubicBezTo>
                  <a:cubicBezTo>
                    <a:pt x="2772657" y="977882"/>
                    <a:pt x="2779512" y="973820"/>
                    <a:pt x="2779512" y="973820"/>
                  </a:cubicBezTo>
                </a:path>
              </a:pathLst>
            </a:custGeom>
            <a:noFill/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802CAF3-7FF1-812D-C494-0DE1BC9410DA}"/>
                </a:ext>
              </a:extLst>
            </p:cNvPr>
            <p:cNvSpPr/>
            <p:nvPr/>
          </p:nvSpPr>
          <p:spPr>
            <a:xfrm rot="4162602">
              <a:off x="3825030" y="2752135"/>
              <a:ext cx="1885986" cy="845640"/>
            </a:xfrm>
            <a:custGeom>
              <a:avLst/>
              <a:gdLst>
                <a:gd name="connsiteX0" fmla="*/ 0 w 2779512"/>
                <a:gd name="connsiteY0" fmla="*/ 0 h 1152078"/>
                <a:gd name="connsiteX1" fmla="*/ 6602 w 2779512"/>
                <a:gd name="connsiteY1" fmla="*/ 29710 h 1152078"/>
                <a:gd name="connsiteX2" fmla="*/ 16505 w 2779512"/>
                <a:gd name="connsiteY2" fmla="*/ 42915 h 1152078"/>
                <a:gd name="connsiteX3" fmla="*/ 36312 w 2779512"/>
                <a:gd name="connsiteY3" fmla="*/ 69323 h 1152078"/>
                <a:gd name="connsiteX4" fmla="*/ 56118 w 2779512"/>
                <a:gd name="connsiteY4" fmla="*/ 108936 h 1152078"/>
                <a:gd name="connsiteX5" fmla="*/ 92430 w 2779512"/>
                <a:gd name="connsiteY5" fmla="*/ 158452 h 1152078"/>
                <a:gd name="connsiteX6" fmla="*/ 108936 w 2779512"/>
                <a:gd name="connsiteY6" fmla="*/ 174958 h 1152078"/>
                <a:gd name="connsiteX7" fmla="*/ 135344 w 2779512"/>
                <a:gd name="connsiteY7" fmla="*/ 207969 h 1152078"/>
                <a:gd name="connsiteX8" fmla="*/ 158452 w 2779512"/>
                <a:gd name="connsiteY8" fmla="*/ 231076 h 1152078"/>
                <a:gd name="connsiteX9" fmla="*/ 178258 w 2779512"/>
                <a:gd name="connsiteY9" fmla="*/ 250883 h 1152078"/>
                <a:gd name="connsiteX10" fmla="*/ 201366 w 2779512"/>
                <a:gd name="connsiteY10" fmla="*/ 280593 h 1152078"/>
                <a:gd name="connsiteX11" fmla="*/ 221172 w 2779512"/>
                <a:gd name="connsiteY11" fmla="*/ 303700 h 1152078"/>
                <a:gd name="connsiteX12" fmla="*/ 231076 w 2779512"/>
                <a:gd name="connsiteY12" fmla="*/ 310302 h 1152078"/>
                <a:gd name="connsiteX13" fmla="*/ 240979 w 2779512"/>
                <a:gd name="connsiteY13" fmla="*/ 323507 h 1152078"/>
                <a:gd name="connsiteX14" fmla="*/ 250882 w 2779512"/>
                <a:gd name="connsiteY14" fmla="*/ 330109 h 1152078"/>
                <a:gd name="connsiteX15" fmla="*/ 267388 w 2779512"/>
                <a:gd name="connsiteY15" fmla="*/ 346614 h 1152078"/>
                <a:gd name="connsiteX16" fmla="*/ 277291 w 2779512"/>
                <a:gd name="connsiteY16" fmla="*/ 359819 h 1152078"/>
                <a:gd name="connsiteX17" fmla="*/ 297097 w 2779512"/>
                <a:gd name="connsiteY17" fmla="*/ 376324 h 1152078"/>
                <a:gd name="connsiteX18" fmla="*/ 303700 w 2779512"/>
                <a:gd name="connsiteY18" fmla="*/ 389528 h 1152078"/>
                <a:gd name="connsiteX19" fmla="*/ 336710 w 2779512"/>
                <a:gd name="connsiteY19" fmla="*/ 419238 h 1152078"/>
                <a:gd name="connsiteX20" fmla="*/ 349915 w 2779512"/>
                <a:gd name="connsiteY20" fmla="*/ 435743 h 1152078"/>
                <a:gd name="connsiteX21" fmla="*/ 366420 w 2779512"/>
                <a:gd name="connsiteY21" fmla="*/ 455550 h 1152078"/>
                <a:gd name="connsiteX22" fmla="*/ 379624 w 2779512"/>
                <a:gd name="connsiteY22" fmla="*/ 462152 h 1152078"/>
                <a:gd name="connsiteX23" fmla="*/ 392829 w 2779512"/>
                <a:gd name="connsiteY23" fmla="*/ 478658 h 1152078"/>
                <a:gd name="connsiteX24" fmla="*/ 435743 w 2779512"/>
                <a:gd name="connsiteY24" fmla="*/ 511668 h 1152078"/>
                <a:gd name="connsiteX25" fmla="*/ 448947 w 2779512"/>
                <a:gd name="connsiteY25" fmla="*/ 521572 h 1152078"/>
                <a:gd name="connsiteX26" fmla="*/ 458850 w 2779512"/>
                <a:gd name="connsiteY26" fmla="*/ 531475 h 1152078"/>
                <a:gd name="connsiteX27" fmla="*/ 468754 w 2779512"/>
                <a:gd name="connsiteY27" fmla="*/ 534776 h 1152078"/>
                <a:gd name="connsiteX28" fmla="*/ 481958 w 2779512"/>
                <a:gd name="connsiteY28" fmla="*/ 547980 h 1152078"/>
                <a:gd name="connsiteX29" fmla="*/ 498463 w 2779512"/>
                <a:gd name="connsiteY29" fmla="*/ 561185 h 1152078"/>
                <a:gd name="connsiteX30" fmla="*/ 505066 w 2779512"/>
                <a:gd name="connsiteY30" fmla="*/ 571088 h 1152078"/>
                <a:gd name="connsiteX31" fmla="*/ 514969 w 2779512"/>
                <a:gd name="connsiteY31" fmla="*/ 584292 h 1152078"/>
                <a:gd name="connsiteX32" fmla="*/ 547980 w 2779512"/>
                <a:gd name="connsiteY32" fmla="*/ 620604 h 1152078"/>
                <a:gd name="connsiteX33" fmla="*/ 567786 w 2779512"/>
                <a:gd name="connsiteY33" fmla="*/ 633808 h 1152078"/>
                <a:gd name="connsiteX34" fmla="*/ 587593 w 2779512"/>
                <a:gd name="connsiteY34" fmla="*/ 650314 h 1152078"/>
                <a:gd name="connsiteX35" fmla="*/ 610700 w 2779512"/>
                <a:gd name="connsiteY35" fmla="*/ 666819 h 1152078"/>
                <a:gd name="connsiteX36" fmla="*/ 617302 w 2779512"/>
                <a:gd name="connsiteY36" fmla="*/ 676722 h 1152078"/>
                <a:gd name="connsiteX37" fmla="*/ 640410 w 2779512"/>
                <a:gd name="connsiteY37" fmla="*/ 686626 h 1152078"/>
                <a:gd name="connsiteX38" fmla="*/ 676722 w 2779512"/>
                <a:gd name="connsiteY38" fmla="*/ 719637 h 1152078"/>
                <a:gd name="connsiteX39" fmla="*/ 693227 w 2779512"/>
                <a:gd name="connsiteY39" fmla="*/ 729540 h 1152078"/>
                <a:gd name="connsiteX40" fmla="*/ 703131 w 2779512"/>
                <a:gd name="connsiteY40" fmla="*/ 739443 h 1152078"/>
                <a:gd name="connsiteX41" fmla="*/ 716335 w 2779512"/>
                <a:gd name="connsiteY41" fmla="*/ 749346 h 1152078"/>
                <a:gd name="connsiteX42" fmla="*/ 726238 w 2779512"/>
                <a:gd name="connsiteY42" fmla="*/ 759250 h 1152078"/>
                <a:gd name="connsiteX43" fmla="*/ 736141 w 2779512"/>
                <a:gd name="connsiteY43" fmla="*/ 765852 h 1152078"/>
                <a:gd name="connsiteX44" fmla="*/ 742744 w 2779512"/>
                <a:gd name="connsiteY44" fmla="*/ 772454 h 1152078"/>
                <a:gd name="connsiteX45" fmla="*/ 785658 w 2779512"/>
                <a:gd name="connsiteY45" fmla="*/ 785658 h 1152078"/>
                <a:gd name="connsiteX46" fmla="*/ 805464 w 2779512"/>
                <a:gd name="connsiteY46" fmla="*/ 788959 h 1152078"/>
                <a:gd name="connsiteX47" fmla="*/ 841776 w 2779512"/>
                <a:gd name="connsiteY47" fmla="*/ 798863 h 1152078"/>
                <a:gd name="connsiteX48" fmla="*/ 868185 w 2779512"/>
                <a:gd name="connsiteY48" fmla="*/ 808766 h 1152078"/>
                <a:gd name="connsiteX49" fmla="*/ 881389 w 2779512"/>
                <a:gd name="connsiteY49" fmla="*/ 815368 h 1152078"/>
                <a:gd name="connsiteX50" fmla="*/ 891292 w 2779512"/>
                <a:gd name="connsiteY50" fmla="*/ 818669 h 1152078"/>
                <a:gd name="connsiteX51" fmla="*/ 927604 w 2779512"/>
                <a:gd name="connsiteY51" fmla="*/ 831873 h 1152078"/>
                <a:gd name="connsiteX52" fmla="*/ 957314 w 2779512"/>
                <a:gd name="connsiteY52" fmla="*/ 841777 h 1152078"/>
                <a:gd name="connsiteX53" fmla="*/ 967217 w 2779512"/>
                <a:gd name="connsiteY53" fmla="*/ 845078 h 1152078"/>
                <a:gd name="connsiteX54" fmla="*/ 980422 w 2779512"/>
                <a:gd name="connsiteY54" fmla="*/ 848379 h 1152078"/>
                <a:gd name="connsiteX55" fmla="*/ 1006830 w 2779512"/>
                <a:gd name="connsiteY55" fmla="*/ 864884 h 1152078"/>
                <a:gd name="connsiteX56" fmla="*/ 1016733 w 2779512"/>
                <a:gd name="connsiteY56" fmla="*/ 871486 h 1152078"/>
                <a:gd name="connsiteX57" fmla="*/ 1076153 w 2779512"/>
                <a:gd name="connsiteY57" fmla="*/ 887992 h 1152078"/>
                <a:gd name="connsiteX58" fmla="*/ 1119067 w 2779512"/>
                <a:gd name="connsiteY58" fmla="*/ 907798 h 1152078"/>
                <a:gd name="connsiteX59" fmla="*/ 1152078 w 2779512"/>
                <a:gd name="connsiteY59" fmla="*/ 917702 h 1152078"/>
                <a:gd name="connsiteX60" fmla="*/ 1191691 w 2779512"/>
                <a:gd name="connsiteY60" fmla="*/ 937508 h 1152078"/>
                <a:gd name="connsiteX61" fmla="*/ 1214798 w 2779512"/>
                <a:gd name="connsiteY61" fmla="*/ 947411 h 1152078"/>
                <a:gd name="connsiteX62" fmla="*/ 1241207 w 2779512"/>
                <a:gd name="connsiteY62" fmla="*/ 957315 h 1152078"/>
                <a:gd name="connsiteX63" fmla="*/ 1267616 w 2779512"/>
                <a:gd name="connsiteY63" fmla="*/ 973820 h 1152078"/>
                <a:gd name="connsiteX64" fmla="*/ 1310530 w 2779512"/>
                <a:gd name="connsiteY64" fmla="*/ 996928 h 1152078"/>
                <a:gd name="connsiteX65" fmla="*/ 1323734 w 2779512"/>
                <a:gd name="connsiteY65" fmla="*/ 1006831 h 1152078"/>
                <a:gd name="connsiteX66" fmla="*/ 1340240 w 2779512"/>
                <a:gd name="connsiteY66" fmla="*/ 1010132 h 1152078"/>
                <a:gd name="connsiteX67" fmla="*/ 1353444 w 2779512"/>
                <a:gd name="connsiteY67" fmla="*/ 1013433 h 1152078"/>
                <a:gd name="connsiteX68" fmla="*/ 1363347 w 2779512"/>
                <a:gd name="connsiteY68" fmla="*/ 1016734 h 1152078"/>
                <a:gd name="connsiteX69" fmla="*/ 1422767 w 2779512"/>
                <a:gd name="connsiteY69" fmla="*/ 1039842 h 1152078"/>
                <a:gd name="connsiteX70" fmla="*/ 1544907 w 2779512"/>
                <a:gd name="connsiteY70" fmla="*/ 1086057 h 1152078"/>
                <a:gd name="connsiteX71" fmla="*/ 1584520 w 2779512"/>
                <a:gd name="connsiteY71" fmla="*/ 1095960 h 1152078"/>
                <a:gd name="connsiteX72" fmla="*/ 1627434 w 2779512"/>
                <a:gd name="connsiteY72" fmla="*/ 1109164 h 1152078"/>
                <a:gd name="connsiteX73" fmla="*/ 1693455 w 2779512"/>
                <a:gd name="connsiteY73" fmla="*/ 1119068 h 1152078"/>
                <a:gd name="connsiteX74" fmla="*/ 1752875 w 2779512"/>
                <a:gd name="connsiteY74" fmla="*/ 1128971 h 1152078"/>
                <a:gd name="connsiteX75" fmla="*/ 1927832 w 2779512"/>
                <a:gd name="connsiteY75" fmla="*/ 1152078 h 1152078"/>
                <a:gd name="connsiteX76" fmla="*/ 2264543 w 2779512"/>
                <a:gd name="connsiteY76" fmla="*/ 1148777 h 1152078"/>
                <a:gd name="connsiteX77" fmla="*/ 2307457 w 2779512"/>
                <a:gd name="connsiteY77" fmla="*/ 1145476 h 1152078"/>
                <a:gd name="connsiteX78" fmla="*/ 2393285 w 2779512"/>
                <a:gd name="connsiteY78" fmla="*/ 1122369 h 1152078"/>
                <a:gd name="connsiteX79" fmla="*/ 2436199 w 2779512"/>
                <a:gd name="connsiteY79" fmla="*/ 1115767 h 1152078"/>
                <a:gd name="connsiteX80" fmla="*/ 2492318 w 2779512"/>
                <a:gd name="connsiteY80" fmla="*/ 1102562 h 1152078"/>
                <a:gd name="connsiteX81" fmla="*/ 2528629 w 2779512"/>
                <a:gd name="connsiteY81" fmla="*/ 1089358 h 1152078"/>
                <a:gd name="connsiteX82" fmla="*/ 2538533 w 2779512"/>
                <a:gd name="connsiteY82" fmla="*/ 1082756 h 1152078"/>
                <a:gd name="connsiteX83" fmla="*/ 2568242 w 2779512"/>
                <a:gd name="connsiteY83" fmla="*/ 1076154 h 1152078"/>
                <a:gd name="connsiteX84" fmla="*/ 2591350 w 2779512"/>
                <a:gd name="connsiteY84" fmla="*/ 1069551 h 1152078"/>
                <a:gd name="connsiteX85" fmla="*/ 2617759 w 2779512"/>
                <a:gd name="connsiteY85" fmla="*/ 1062949 h 1152078"/>
                <a:gd name="connsiteX86" fmla="*/ 2650770 w 2779512"/>
                <a:gd name="connsiteY86" fmla="*/ 1043143 h 1152078"/>
                <a:gd name="connsiteX87" fmla="*/ 2680479 w 2779512"/>
                <a:gd name="connsiteY87" fmla="*/ 1026637 h 1152078"/>
                <a:gd name="connsiteX88" fmla="*/ 2700286 w 2779512"/>
                <a:gd name="connsiteY88" fmla="*/ 1020035 h 1152078"/>
                <a:gd name="connsiteX89" fmla="*/ 2710189 w 2779512"/>
                <a:gd name="connsiteY89" fmla="*/ 1013433 h 1152078"/>
                <a:gd name="connsiteX90" fmla="*/ 2720092 w 2779512"/>
                <a:gd name="connsiteY90" fmla="*/ 1010132 h 1152078"/>
                <a:gd name="connsiteX91" fmla="*/ 2733297 w 2779512"/>
                <a:gd name="connsiteY91" fmla="*/ 1003530 h 1152078"/>
                <a:gd name="connsiteX92" fmla="*/ 2759705 w 2779512"/>
                <a:gd name="connsiteY92" fmla="*/ 990325 h 1152078"/>
                <a:gd name="connsiteX93" fmla="*/ 2769609 w 2779512"/>
                <a:gd name="connsiteY93" fmla="*/ 980422 h 1152078"/>
                <a:gd name="connsiteX94" fmla="*/ 2779512 w 2779512"/>
                <a:gd name="connsiteY94" fmla="*/ 973820 h 1152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779512" h="1152078">
                  <a:moveTo>
                    <a:pt x="0" y="0"/>
                  </a:moveTo>
                  <a:cubicBezTo>
                    <a:pt x="2201" y="9903"/>
                    <a:pt x="2960" y="20241"/>
                    <a:pt x="6602" y="29710"/>
                  </a:cubicBezTo>
                  <a:cubicBezTo>
                    <a:pt x="8577" y="34845"/>
                    <a:pt x="13453" y="38337"/>
                    <a:pt x="16505" y="42915"/>
                  </a:cubicBezTo>
                  <a:cubicBezTo>
                    <a:pt x="32910" y="67522"/>
                    <a:pt x="18890" y="51901"/>
                    <a:pt x="36312" y="69323"/>
                  </a:cubicBezTo>
                  <a:cubicBezTo>
                    <a:pt x="42914" y="82527"/>
                    <a:pt x="47929" y="96653"/>
                    <a:pt x="56118" y="108936"/>
                  </a:cubicBezTo>
                  <a:cubicBezTo>
                    <a:pt x="66169" y="124013"/>
                    <a:pt x="80440" y="146462"/>
                    <a:pt x="92430" y="158452"/>
                  </a:cubicBezTo>
                  <a:cubicBezTo>
                    <a:pt x="97932" y="163954"/>
                    <a:pt x="103840" y="169078"/>
                    <a:pt x="108936" y="174958"/>
                  </a:cubicBezTo>
                  <a:cubicBezTo>
                    <a:pt x="118165" y="185607"/>
                    <a:pt x="125380" y="198005"/>
                    <a:pt x="135344" y="207969"/>
                  </a:cubicBezTo>
                  <a:lnTo>
                    <a:pt x="158452" y="231076"/>
                  </a:lnTo>
                  <a:cubicBezTo>
                    <a:pt x="165054" y="237678"/>
                    <a:pt x="172526" y="243513"/>
                    <a:pt x="178258" y="250883"/>
                  </a:cubicBezTo>
                  <a:lnTo>
                    <a:pt x="201366" y="280593"/>
                  </a:lnTo>
                  <a:cubicBezTo>
                    <a:pt x="209171" y="290739"/>
                    <a:pt x="211536" y="295670"/>
                    <a:pt x="221172" y="303700"/>
                  </a:cubicBezTo>
                  <a:cubicBezTo>
                    <a:pt x="224220" y="306240"/>
                    <a:pt x="227775" y="308101"/>
                    <a:pt x="231076" y="310302"/>
                  </a:cubicBezTo>
                  <a:cubicBezTo>
                    <a:pt x="234377" y="314704"/>
                    <a:pt x="237089" y="319616"/>
                    <a:pt x="240979" y="323507"/>
                  </a:cubicBezTo>
                  <a:cubicBezTo>
                    <a:pt x="243784" y="326312"/>
                    <a:pt x="247896" y="327497"/>
                    <a:pt x="250882" y="330109"/>
                  </a:cubicBezTo>
                  <a:cubicBezTo>
                    <a:pt x="256738" y="335233"/>
                    <a:pt x="262219" y="340799"/>
                    <a:pt x="267388" y="346614"/>
                  </a:cubicBezTo>
                  <a:cubicBezTo>
                    <a:pt x="271043" y="350726"/>
                    <a:pt x="273401" y="355928"/>
                    <a:pt x="277291" y="359819"/>
                  </a:cubicBezTo>
                  <a:cubicBezTo>
                    <a:pt x="291772" y="374301"/>
                    <a:pt x="283572" y="357391"/>
                    <a:pt x="297097" y="376324"/>
                  </a:cubicBezTo>
                  <a:cubicBezTo>
                    <a:pt x="299957" y="380328"/>
                    <a:pt x="300679" y="385644"/>
                    <a:pt x="303700" y="389528"/>
                  </a:cubicBezTo>
                  <a:cubicBezTo>
                    <a:pt x="321159" y="411975"/>
                    <a:pt x="317777" y="400305"/>
                    <a:pt x="336710" y="419238"/>
                  </a:cubicBezTo>
                  <a:cubicBezTo>
                    <a:pt x="341692" y="424220"/>
                    <a:pt x="345687" y="430106"/>
                    <a:pt x="349915" y="435743"/>
                  </a:cubicBezTo>
                  <a:cubicBezTo>
                    <a:pt x="356598" y="444654"/>
                    <a:pt x="356662" y="448580"/>
                    <a:pt x="366420" y="455550"/>
                  </a:cubicBezTo>
                  <a:cubicBezTo>
                    <a:pt x="370424" y="458410"/>
                    <a:pt x="375223" y="459951"/>
                    <a:pt x="379624" y="462152"/>
                  </a:cubicBezTo>
                  <a:cubicBezTo>
                    <a:pt x="384026" y="467654"/>
                    <a:pt x="387651" y="473879"/>
                    <a:pt x="392829" y="478658"/>
                  </a:cubicBezTo>
                  <a:cubicBezTo>
                    <a:pt x="398295" y="483704"/>
                    <a:pt x="425038" y="503639"/>
                    <a:pt x="435743" y="511668"/>
                  </a:cubicBezTo>
                  <a:cubicBezTo>
                    <a:pt x="440144" y="514969"/>
                    <a:pt x="445057" y="517682"/>
                    <a:pt x="448947" y="521572"/>
                  </a:cubicBezTo>
                  <a:cubicBezTo>
                    <a:pt x="452248" y="524873"/>
                    <a:pt x="454966" y="528886"/>
                    <a:pt x="458850" y="531475"/>
                  </a:cubicBezTo>
                  <a:cubicBezTo>
                    <a:pt x="461745" y="533405"/>
                    <a:pt x="465453" y="533676"/>
                    <a:pt x="468754" y="534776"/>
                  </a:cubicBezTo>
                  <a:cubicBezTo>
                    <a:pt x="473155" y="539177"/>
                    <a:pt x="477232" y="543929"/>
                    <a:pt x="481958" y="547980"/>
                  </a:cubicBezTo>
                  <a:cubicBezTo>
                    <a:pt x="492882" y="557344"/>
                    <a:pt x="490286" y="550964"/>
                    <a:pt x="498463" y="561185"/>
                  </a:cubicBezTo>
                  <a:cubicBezTo>
                    <a:pt x="500941" y="564283"/>
                    <a:pt x="502760" y="567860"/>
                    <a:pt x="505066" y="571088"/>
                  </a:cubicBezTo>
                  <a:cubicBezTo>
                    <a:pt x="508264" y="575565"/>
                    <a:pt x="511771" y="579815"/>
                    <a:pt x="514969" y="584292"/>
                  </a:cubicBezTo>
                  <a:cubicBezTo>
                    <a:pt x="526087" y="599857"/>
                    <a:pt x="526265" y="606127"/>
                    <a:pt x="547980" y="620604"/>
                  </a:cubicBezTo>
                  <a:cubicBezTo>
                    <a:pt x="554582" y="625005"/>
                    <a:pt x="561438" y="629047"/>
                    <a:pt x="567786" y="633808"/>
                  </a:cubicBezTo>
                  <a:cubicBezTo>
                    <a:pt x="574661" y="638965"/>
                    <a:pt x="580882" y="644945"/>
                    <a:pt x="587593" y="650314"/>
                  </a:cubicBezTo>
                  <a:cubicBezTo>
                    <a:pt x="597829" y="658503"/>
                    <a:pt x="600649" y="660118"/>
                    <a:pt x="610700" y="666819"/>
                  </a:cubicBezTo>
                  <a:cubicBezTo>
                    <a:pt x="612901" y="670120"/>
                    <a:pt x="614254" y="674182"/>
                    <a:pt x="617302" y="676722"/>
                  </a:cubicBezTo>
                  <a:cubicBezTo>
                    <a:pt x="622742" y="681256"/>
                    <a:pt x="633529" y="684332"/>
                    <a:pt x="640410" y="686626"/>
                  </a:cubicBezTo>
                  <a:cubicBezTo>
                    <a:pt x="656552" y="702767"/>
                    <a:pt x="660287" y="708680"/>
                    <a:pt x="676722" y="719637"/>
                  </a:cubicBezTo>
                  <a:cubicBezTo>
                    <a:pt x="682060" y="723196"/>
                    <a:pt x="688094" y="725690"/>
                    <a:pt x="693227" y="729540"/>
                  </a:cubicBezTo>
                  <a:cubicBezTo>
                    <a:pt x="696962" y="732341"/>
                    <a:pt x="699586" y="736405"/>
                    <a:pt x="703131" y="739443"/>
                  </a:cubicBezTo>
                  <a:cubicBezTo>
                    <a:pt x="707308" y="743023"/>
                    <a:pt x="712158" y="745765"/>
                    <a:pt x="716335" y="749346"/>
                  </a:cubicBezTo>
                  <a:cubicBezTo>
                    <a:pt x="719880" y="752384"/>
                    <a:pt x="722652" y="756261"/>
                    <a:pt x="726238" y="759250"/>
                  </a:cubicBezTo>
                  <a:cubicBezTo>
                    <a:pt x="729286" y="761790"/>
                    <a:pt x="733043" y="763374"/>
                    <a:pt x="736141" y="765852"/>
                  </a:cubicBezTo>
                  <a:cubicBezTo>
                    <a:pt x="738571" y="767796"/>
                    <a:pt x="739960" y="771062"/>
                    <a:pt x="742744" y="772454"/>
                  </a:cubicBezTo>
                  <a:cubicBezTo>
                    <a:pt x="747903" y="775033"/>
                    <a:pt x="781468" y="784691"/>
                    <a:pt x="785658" y="785658"/>
                  </a:cubicBezTo>
                  <a:cubicBezTo>
                    <a:pt x="792180" y="787163"/>
                    <a:pt x="798971" y="787336"/>
                    <a:pt x="805464" y="788959"/>
                  </a:cubicBezTo>
                  <a:cubicBezTo>
                    <a:pt x="872528" y="805724"/>
                    <a:pt x="784640" y="787432"/>
                    <a:pt x="841776" y="798863"/>
                  </a:cubicBezTo>
                  <a:cubicBezTo>
                    <a:pt x="878536" y="817243"/>
                    <a:pt x="832228" y="795283"/>
                    <a:pt x="868185" y="808766"/>
                  </a:cubicBezTo>
                  <a:cubicBezTo>
                    <a:pt x="872793" y="810494"/>
                    <a:pt x="876866" y="813430"/>
                    <a:pt x="881389" y="815368"/>
                  </a:cubicBezTo>
                  <a:cubicBezTo>
                    <a:pt x="884587" y="816739"/>
                    <a:pt x="888034" y="817447"/>
                    <a:pt x="891292" y="818669"/>
                  </a:cubicBezTo>
                  <a:cubicBezTo>
                    <a:pt x="928053" y="832454"/>
                    <a:pt x="885977" y="817997"/>
                    <a:pt x="927604" y="831873"/>
                  </a:cubicBezTo>
                  <a:lnTo>
                    <a:pt x="957314" y="841777"/>
                  </a:lnTo>
                  <a:cubicBezTo>
                    <a:pt x="960615" y="842877"/>
                    <a:pt x="963841" y="844234"/>
                    <a:pt x="967217" y="845078"/>
                  </a:cubicBezTo>
                  <a:lnTo>
                    <a:pt x="980422" y="848379"/>
                  </a:lnTo>
                  <a:cubicBezTo>
                    <a:pt x="1005668" y="867314"/>
                    <a:pt x="981455" y="850384"/>
                    <a:pt x="1006830" y="864884"/>
                  </a:cubicBezTo>
                  <a:cubicBezTo>
                    <a:pt x="1010275" y="866852"/>
                    <a:pt x="1013108" y="869875"/>
                    <a:pt x="1016733" y="871486"/>
                  </a:cubicBezTo>
                  <a:cubicBezTo>
                    <a:pt x="1037292" y="880624"/>
                    <a:pt x="1053570" y="879862"/>
                    <a:pt x="1076153" y="887992"/>
                  </a:cubicBezTo>
                  <a:cubicBezTo>
                    <a:pt x="1090976" y="893328"/>
                    <a:pt x="1104396" y="902057"/>
                    <a:pt x="1119067" y="907798"/>
                  </a:cubicBezTo>
                  <a:cubicBezTo>
                    <a:pt x="1129765" y="911984"/>
                    <a:pt x="1141445" y="913352"/>
                    <a:pt x="1152078" y="917702"/>
                  </a:cubicBezTo>
                  <a:cubicBezTo>
                    <a:pt x="1165742" y="923292"/>
                    <a:pt x="1178122" y="931693"/>
                    <a:pt x="1191691" y="937508"/>
                  </a:cubicBezTo>
                  <a:cubicBezTo>
                    <a:pt x="1199393" y="940809"/>
                    <a:pt x="1207018" y="944299"/>
                    <a:pt x="1214798" y="947411"/>
                  </a:cubicBezTo>
                  <a:cubicBezTo>
                    <a:pt x="1223527" y="950903"/>
                    <a:pt x="1232798" y="953110"/>
                    <a:pt x="1241207" y="957315"/>
                  </a:cubicBezTo>
                  <a:cubicBezTo>
                    <a:pt x="1250492" y="961957"/>
                    <a:pt x="1258568" y="968731"/>
                    <a:pt x="1267616" y="973820"/>
                  </a:cubicBezTo>
                  <a:cubicBezTo>
                    <a:pt x="1294567" y="988979"/>
                    <a:pt x="1288973" y="982556"/>
                    <a:pt x="1310530" y="996928"/>
                  </a:cubicBezTo>
                  <a:cubicBezTo>
                    <a:pt x="1315108" y="999980"/>
                    <a:pt x="1318706" y="1004597"/>
                    <a:pt x="1323734" y="1006831"/>
                  </a:cubicBezTo>
                  <a:cubicBezTo>
                    <a:pt x="1328861" y="1009110"/>
                    <a:pt x="1334763" y="1008915"/>
                    <a:pt x="1340240" y="1010132"/>
                  </a:cubicBezTo>
                  <a:cubicBezTo>
                    <a:pt x="1344669" y="1011116"/>
                    <a:pt x="1349082" y="1012187"/>
                    <a:pt x="1353444" y="1013433"/>
                  </a:cubicBezTo>
                  <a:cubicBezTo>
                    <a:pt x="1356790" y="1014389"/>
                    <a:pt x="1360095" y="1015495"/>
                    <a:pt x="1363347" y="1016734"/>
                  </a:cubicBezTo>
                  <a:lnTo>
                    <a:pt x="1422767" y="1039842"/>
                  </a:lnTo>
                  <a:cubicBezTo>
                    <a:pt x="1467794" y="1058134"/>
                    <a:pt x="1494428" y="1073438"/>
                    <a:pt x="1544907" y="1086057"/>
                  </a:cubicBezTo>
                  <a:cubicBezTo>
                    <a:pt x="1558111" y="1089358"/>
                    <a:pt x="1571413" y="1092290"/>
                    <a:pt x="1584520" y="1095960"/>
                  </a:cubicBezTo>
                  <a:cubicBezTo>
                    <a:pt x="1598932" y="1099995"/>
                    <a:pt x="1612914" y="1105534"/>
                    <a:pt x="1627434" y="1109164"/>
                  </a:cubicBezTo>
                  <a:cubicBezTo>
                    <a:pt x="1661514" y="1117684"/>
                    <a:pt x="1661266" y="1114299"/>
                    <a:pt x="1693455" y="1119068"/>
                  </a:cubicBezTo>
                  <a:cubicBezTo>
                    <a:pt x="1713318" y="1122011"/>
                    <a:pt x="1733113" y="1125414"/>
                    <a:pt x="1752875" y="1128971"/>
                  </a:cubicBezTo>
                  <a:cubicBezTo>
                    <a:pt x="1888521" y="1153386"/>
                    <a:pt x="1818029" y="1146849"/>
                    <a:pt x="1927832" y="1152078"/>
                  </a:cubicBezTo>
                  <a:lnTo>
                    <a:pt x="2264543" y="1148777"/>
                  </a:lnTo>
                  <a:cubicBezTo>
                    <a:pt x="2278888" y="1148528"/>
                    <a:pt x="2293403" y="1148359"/>
                    <a:pt x="2307457" y="1145476"/>
                  </a:cubicBezTo>
                  <a:cubicBezTo>
                    <a:pt x="2336481" y="1139523"/>
                    <a:pt x="2364001" y="1126874"/>
                    <a:pt x="2393285" y="1122369"/>
                  </a:cubicBezTo>
                  <a:cubicBezTo>
                    <a:pt x="2407590" y="1120168"/>
                    <a:pt x="2421960" y="1118356"/>
                    <a:pt x="2436199" y="1115767"/>
                  </a:cubicBezTo>
                  <a:cubicBezTo>
                    <a:pt x="2451896" y="1112913"/>
                    <a:pt x="2476523" y="1106511"/>
                    <a:pt x="2492318" y="1102562"/>
                  </a:cubicBezTo>
                  <a:cubicBezTo>
                    <a:pt x="2560864" y="1068289"/>
                    <a:pt x="2471652" y="1110723"/>
                    <a:pt x="2528629" y="1089358"/>
                  </a:cubicBezTo>
                  <a:cubicBezTo>
                    <a:pt x="2532344" y="1087965"/>
                    <a:pt x="2534769" y="1084011"/>
                    <a:pt x="2538533" y="1082756"/>
                  </a:cubicBezTo>
                  <a:cubicBezTo>
                    <a:pt x="2548157" y="1079548"/>
                    <a:pt x="2558400" y="1078615"/>
                    <a:pt x="2568242" y="1076154"/>
                  </a:cubicBezTo>
                  <a:cubicBezTo>
                    <a:pt x="2576014" y="1074211"/>
                    <a:pt x="2583610" y="1071615"/>
                    <a:pt x="2591350" y="1069551"/>
                  </a:cubicBezTo>
                  <a:cubicBezTo>
                    <a:pt x="2600118" y="1067213"/>
                    <a:pt x="2608956" y="1065150"/>
                    <a:pt x="2617759" y="1062949"/>
                  </a:cubicBezTo>
                  <a:lnTo>
                    <a:pt x="2650770" y="1043143"/>
                  </a:lnTo>
                  <a:cubicBezTo>
                    <a:pt x="2659150" y="1038115"/>
                    <a:pt x="2671004" y="1030427"/>
                    <a:pt x="2680479" y="1026637"/>
                  </a:cubicBezTo>
                  <a:cubicBezTo>
                    <a:pt x="2686941" y="1024052"/>
                    <a:pt x="2693684" y="1022236"/>
                    <a:pt x="2700286" y="1020035"/>
                  </a:cubicBezTo>
                  <a:cubicBezTo>
                    <a:pt x="2703587" y="1017834"/>
                    <a:pt x="2706641" y="1015207"/>
                    <a:pt x="2710189" y="1013433"/>
                  </a:cubicBezTo>
                  <a:cubicBezTo>
                    <a:pt x="2713301" y="1011877"/>
                    <a:pt x="2716894" y="1011503"/>
                    <a:pt x="2720092" y="1010132"/>
                  </a:cubicBezTo>
                  <a:cubicBezTo>
                    <a:pt x="2724615" y="1008194"/>
                    <a:pt x="2728995" y="1005920"/>
                    <a:pt x="2733297" y="1003530"/>
                  </a:cubicBezTo>
                  <a:cubicBezTo>
                    <a:pt x="2756687" y="990535"/>
                    <a:pt x="2741599" y="996360"/>
                    <a:pt x="2759705" y="990325"/>
                  </a:cubicBezTo>
                  <a:cubicBezTo>
                    <a:pt x="2763006" y="987024"/>
                    <a:pt x="2766022" y="983411"/>
                    <a:pt x="2769609" y="980422"/>
                  </a:cubicBezTo>
                  <a:cubicBezTo>
                    <a:pt x="2772657" y="977882"/>
                    <a:pt x="2779512" y="973820"/>
                    <a:pt x="2779512" y="973820"/>
                  </a:cubicBezTo>
                </a:path>
              </a:pathLst>
            </a:custGeom>
            <a:noFill/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4AF5EB9-6C64-DFF1-E59B-6CDFAB29EA94}"/>
                </a:ext>
              </a:extLst>
            </p:cNvPr>
            <p:cNvSpPr/>
            <p:nvPr/>
          </p:nvSpPr>
          <p:spPr>
            <a:xfrm>
              <a:off x="5160645" y="3072479"/>
              <a:ext cx="979170" cy="329676"/>
            </a:xfrm>
            <a:custGeom>
              <a:avLst/>
              <a:gdLst>
                <a:gd name="connsiteX0" fmla="*/ 49530 w 979170"/>
                <a:gd name="connsiteY0" fmla="*/ 26957 h 385097"/>
                <a:gd name="connsiteX1" fmla="*/ 41910 w 979170"/>
                <a:gd name="connsiteY1" fmla="*/ 36482 h 385097"/>
                <a:gd name="connsiteX2" fmla="*/ 26670 w 979170"/>
                <a:gd name="connsiteY2" fmla="*/ 47912 h 385097"/>
                <a:gd name="connsiteX3" fmla="*/ 17145 w 979170"/>
                <a:gd name="connsiteY3" fmla="*/ 59342 h 385097"/>
                <a:gd name="connsiteX4" fmla="*/ 9525 w 979170"/>
                <a:gd name="connsiteY4" fmla="*/ 68867 h 385097"/>
                <a:gd name="connsiteX5" fmla="*/ 1905 w 979170"/>
                <a:gd name="connsiteY5" fmla="*/ 87917 h 385097"/>
                <a:gd name="connsiteX6" fmla="*/ 0 w 979170"/>
                <a:gd name="connsiteY6" fmla="*/ 93632 h 385097"/>
                <a:gd name="connsiteX7" fmla="*/ 1905 w 979170"/>
                <a:gd name="connsiteY7" fmla="*/ 160307 h 385097"/>
                <a:gd name="connsiteX8" fmla="*/ 7620 w 979170"/>
                <a:gd name="connsiteY8" fmla="*/ 166022 h 385097"/>
                <a:gd name="connsiteX9" fmla="*/ 15240 w 979170"/>
                <a:gd name="connsiteY9" fmla="*/ 175547 h 385097"/>
                <a:gd name="connsiteX10" fmla="*/ 30480 w 979170"/>
                <a:gd name="connsiteY10" fmla="*/ 196502 h 385097"/>
                <a:gd name="connsiteX11" fmla="*/ 36195 w 979170"/>
                <a:gd name="connsiteY11" fmla="*/ 202217 h 385097"/>
                <a:gd name="connsiteX12" fmla="*/ 45720 w 979170"/>
                <a:gd name="connsiteY12" fmla="*/ 213647 h 385097"/>
                <a:gd name="connsiteX13" fmla="*/ 57150 w 979170"/>
                <a:gd name="connsiteY13" fmla="*/ 225077 h 385097"/>
                <a:gd name="connsiteX14" fmla="*/ 66675 w 979170"/>
                <a:gd name="connsiteY14" fmla="*/ 228887 h 385097"/>
                <a:gd name="connsiteX15" fmla="*/ 80010 w 979170"/>
                <a:gd name="connsiteY15" fmla="*/ 240317 h 385097"/>
                <a:gd name="connsiteX16" fmla="*/ 89535 w 979170"/>
                <a:gd name="connsiteY16" fmla="*/ 246032 h 385097"/>
                <a:gd name="connsiteX17" fmla="*/ 95250 w 979170"/>
                <a:gd name="connsiteY17" fmla="*/ 251747 h 385097"/>
                <a:gd name="connsiteX18" fmla="*/ 104775 w 979170"/>
                <a:gd name="connsiteY18" fmla="*/ 257462 h 385097"/>
                <a:gd name="connsiteX19" fmla="*/ 120015 w 979170"/>
                <a:gd name="connsiteY19" fmla="*/ 268892 h 385097"/>
                <a:gd name="connsiteX20" fmla="*/ 125730 w 979170"/>
                <a:gd name="connsiteY20" fmla="*/ 272702 h 385097"/>
                <a:gd name="connsiteX21" fmla="*/ 139065 w 979170"/>
                <a:gd name="connsiteY21" fmla="*/ 280322 h 385097"/>
                <a:gd name="connsiteX22" fmla="*/ 150495 w 979170"/>
                <a:gd name="connsiteY22" fmla="*/ 289847 h 385097"/>
                <a:gd name="connsiteX23" fmla="*/ 163830 w 979170"/>
                <a:gd name="connsiteY23" fmla="*/ 299372 h 385097"/>
                <a:gd name="connsiteX24" fmla="*/ 169545 w 979170"/>
                <a:gd name="connsiteY24" fmla="*/ 301277 h 385097"/>
                <a:gd name="connsiteX25" fmla="*/ 179070 w 979170"/>
                <a:gd name="connsiteY25" fmla="*/ 306992 h 385097"/>
                <a:gd name="connsiteX26" fmla="*/ 192405 w 979170"/>
                <a:gd name="connsiteY26" fmla="*/ 312707 h 385097"/>
                <a:gd name="connsiteX27" fmla="*/ 209550 w 979170"/>
                <a:gd name="connsiteY27" fmla="*/ 320327 h 385097"/>
                <a:gd name="connsiteX28" fmla="*/ 220980 w 979170"/>
                <a:gd name="connsiteY28" fmla="*/ 322232 h 385097"/>
                <a:gd name="connsiteX29" fmla="*/ 232410 w 979170"/>
                <a:gd name="connsiteY29" fmla="*/ 326042 h 385097"/>
                <a:gd name="connsiteX30" fmla="*/ 241935 w 979170"/>
                <a:gd name="connsiteY30" fmla="*/ 327947 h 385097"/>
                <a:gd name="connsiteX31" fmla="*/ 253365 w 979170"/>
                <a:gd name="connsiteY31" fmla="*/ 331757 h 385097"/>
                <a:gd name="connsiteX32" fmla="*/ 270510 w 979170"/>
                <a:gd name="connsiteY32" fmla="*/ 335567 h 385097"/>
                <a:gd name="connsiteX33" fmla="*/ 280035 w 979170"/>
                <a:gd name="connsiteY33" fmla="*/ 339377 h 385097"/>
                <a:gd name="connsiteX34" fmla="*/ 285750 w 979170"/>
                <a:gd name="connsiteY34" fmla="*/ 343187 h 385097"/>
                <a:gd name="connsiteX35" fmla="*/ 325755 w 979170"/>
                <a:gd name="connsiteY35" fmla="*/ 354617 h 385097"/>
                <a:gd name="connsiteX36" fmla="*/ 337185 w 979170"/>
                <a:gd name="connsiteY36" fmla="*/ 358427 h 385097"/>
                <a:gd name="connsiteX37" fmla="*/ 346710 w 979170"/>
                <a:gd name="connsiteY37" fmla="*/ 362237 h 385097"/>
                <a:gd name="connsiteX38" fmla="*/ 360045 w 979170"/>
                <a:gd name="connsiteY38" fmla="*/ 364142 h 385097"/>
                <a:gd name="connsiteX39" fmla="*/ 377190 w 979170"/>
                <a:gd name="connsiteY39" fmla="*/ 369857 h 385097"/>
                <a:gd name="connsiteX40" fmla="*/ 398145 w 979170"/>
                <a:gd name="connsiteY40" fmla="*/ 373667 h 385097"/>
                <a:gd name="connsiteX41" fmla="*/ 491490 w 979170"/>
                <a:gd name="connsiteY41" fmla="*/ 375572 h 385097"/>
                <a:gd name="connsiteX42" fmla="*/ 521970 w 979170"/>
                <a:gd name="connsiteY42" fmla="*/ 377477 h 385097"/>
                <a:gd name="connsiteX43" fmla="*/ 531495 w 979170"/>
                <a:gd name="connsiteY43" fmla="*/ 379382 h 385097"/>
                <a:gd name="connsiteX44" fmla="*/ 542925 w 979170"/>
                <a:gd name="connsiteY44" fmla="*/ 381287 h 385097"/>
                <a:gd name="connsiteX45" fmla="*/ 575310 w 979170"/>
                <a:gd name="connsiteY45" fmla="*/ 383192 h 385097"/>
                <a:gd name="connsiteX46" fmla="*/ 596265 w 979170"/>
                <a:gd name="connsiteY46" fmla="*/ 379382 h 385097"/>
                <a:gd name="connsiteX47" fmla="*/ 611505 w 979170"/>
                <a:gd name="connsiteY47" fmla="*/ 377477 h 385097"/>
                <a:gd name="connsiteX48" fmla="*/ 641985 w 979170"/>
                <a:gd name="connsiteY48" fmla="*/ 371762 h 385097"/>
                <a:gd name="connsiteX49" fmla="*/ 651510 w 979170"/>
                <a:gd name="connsiteY49" fmla="*/ 367952 h 385097"/>
                <a:gd name="connsiteX50" fmla="*/ 672465 w 979170"/>
                <a:gd name="connsiteY50" fmla="*/ 364142 h 385097"/>
                <a:gd name="connsiteX51" fmla="*/ 678180 w 979170"/>
                <a:gd name="connsiteY51" fmla="*/ 362237 h 385097"/>
                <a:gd name="connsiteX52" fmla="*/ 691515 w 979170"/>
                <a:gd name="connsiteY52" fmla="*/ 360332 h 385097"/>
                <a:gd name="connsiteX53" fmla="*/ 733425 w 979170"/>
                <a:gd name="connsiteY53" fmla="*/ 348902 h 385097"/>
                <a:gd name="connsiteX54" fmla="*/ 754380 w 979170"/>
                <a:gd name="connsiteY54" fmla="*/ 343187 h 385097"/>
                <a:gd name="connsiteX55" fmla="*/ 762000 w 979170"/>
                <a:gd name="connsiteY55" fmla="*/ 339377 h 385097"/>
                <a:gd name="connsiteX56" fmla="*/ 782955 w 979170"/>
                <a:gd name="connsiteY56" fmla="*/ 329852 h 385097"/>
                <a:gd name="connsiteX57" fmla="*/ 800100 w 979170"/>
                <a:gd name="connsiteY57" fmla="*/ 320327 h 385097"/>
                <a:gd name="connsiteX58" fmla="*/ 807720 w 979170"/>
                <a:gd name="connsiteY58" fmla="*/ 318422 h 385097"/>
                <a:gd name="connsiteX59" fmla="*/ 815340 w 979170"/>
                <a:gd name="connsiteY59" fmla="*/ 314612 h 385097"/>
                <a:gd name="connsiteX60" fmla="*/ 821055 w 979170"/>
                <a:gd name="connsiteY60" fmla="*/ 312707 h 385097"/>
                <a:gd name="connsiteX61" fmla="*/ 849630 w 979170"/>
                <a:gd name="connsiteY61" fmla="*/ 301277 h 385097"/>
                <a:gd name="connsiteX62" fmla="*/ 861060 w 979170"/>
                <a:gd name="connsiteY62" fmla="*/ 295562 h 385097"/>
                <a:gd name="connsiteX63" fmla="*/ 876300 w 979170"/>
                <a:gd name="connsiteY63" fmla="*/ 282227 h 385097"/>
                <a:gd name="connsiteX64" fmla="*/ 883920 w 979170"/>
                <a:gd name="connsiteY64" fmla="*/ 276512 h 385097"/>
                <a:gd name="connsiteX65" fmla="*/ 889635 w 979170"/>
                <a:gd name="connsiteY65" fmla="*/ 270797 h 385097"/>
                <a:gd name="connsiteX66" fmla="*/ 897255 w 979170"/>
                <a:gd name="connsiteY66" fmla="*/ 265082 h 385097"/>
                <a:gd name="connsiteX67" fmla="*/ 902970 w 979170"/>
                <a:gd name="connsiteY67" fmla="*/ 257462 h 385097"/>
                <a:gd name="connsiteX68" fmla="*/ 914400 w 979170"/>
                <a:gd name="connsiteY68" fmla="*/ 246032 h 385097"/>
                <a:gd name="connsiteX69" fmla="*/ 918210 w 979170"/>
                <a:gd name="connsiteY69" fmla="*/ 240317 h 385097"/>
                <a:gd name="connsiteX70" fmla="*/ 925830 w 979170"/>
                <a:gd name="connsiteY70" fmla="*/ 238412 h 385097"/>
                <a:gd name="connsiteX71" fmla="*/ 933450 w 979170"/>
                <a:gd name="connsiteY71" fmla="*/ 232697 h 385097"/>
                <a:gd name="connsiteX72" fmla="*/ 939165 w 979170"/>
                <a:gd name="connsiteY72" fmla="*/ 228887 h 385097"/>
                <a:gd name="connsiteX73" fmla="*/ 950595 w 979170"/>
                <a:gd name="connsiteY73" fmla="*/ 215552 h 385097"/>
                <a:gd name="connsiteX74" fmla="*/ 956310 w 979170"/>
                <a:gd name="connsiteY74" fmla="*/ 209837 h 385097"/>
                <a:gd name="connsiteX75" fmla="*/ 958215 w 979170"/>
                <a:gd name="connsiteY75" fmla="*/ 204122 h 385097"/>
                <a:gd name="connsiteX76" fmla="*/ 965835 w 979170"/>
                <a:gd name="connsiteY76" fmla="*/ 186977 h 385097"/>
                <a:gd name="connsiteX77" fmla="*/ 969645 w 979170"/>
                <a:gd name="connsiteY77" fmla="*/ 166022 h 385097"/>
                <a:gd name="connsiteX78" fmla="*/ 971550 w 979170"/>
                <a:gd name="connsiteY78" fmla="*/ 158402 h 385097"/>
                <a:gd name="connsiteX79" fmla="*/ 975360 w 979170"/>
                <a:gd name="connsiteY79" fmla="*/ 152687 h 385097"/>
                <a:gd name="connsiteX80" fmla="*/ 977265 w 979170"/>
                <a:gd name="connsiteY80" fmla="*/ 143162 h 385097"/>
                <a:gd name="connsiteX81" fmla="*/ 979170 w 979170"/>
                <a:gd name="connsiteY81" fmla="*/ 135542 h 385097"/>
                <a:gd name="connsiteX82" fmla="*/ 977265 w 979170"/>
                <a:gd name="connsiteY82" fmla="*/ 110777 h 385097"/>
                <a:gd name="connsiteX83" fmla="*/ 973455 w 979170"/>
                <a:gd name="connsiteY83" fmla="*/ 105062 h 385097"/>
                <a:gd name="connsiteX84" fmla="*/ 967740 w 979170"/>
                <a:gd name="connsiteY84" fmla="*/ 103157 h 385097"/>
                <a:gd name="connsiteX85" fmla="*/ 958215 w 979170"/>
                <a:gd name="connsiteY85" fmla="*/ 91727 h 385097"/>
                <a:gd name="connsiteX86" fmla="*/ 950595 w 979170"/>
                <a:gd name="connsiteY86" fmla="*/ 86012 h 385097"/>
                <a:gd name="connsiteX87" fmla="*/ 946785 w 979170"/>
                <a:gd name="connsiteY87" fmla="*/ 80297 h 385097"/>
                <a:gd name="connsiteX88" fmla="*/ 941070 w 979170"/>
                <a:gd name="connsiteY88" fmla="*/ 70772 h 385097"/>
                <a:gd name="connsiteX89" fmla="*/ 927735 w 979170"/>
                <a:gd name="connsiteY89" fmla="*/ 59342 h 385097"/>
                <a:gd name="connsiteX90" fmla="*/ 922020 w 979170"/>
                <a:gd name="connsiteY90" fmla="*/ 51722 h 385097"/>
                <a:gd name="connsiteX91" fmla="*/ 906780 w 979170"/>
                <a:gd name="connsiteY91" fmla="*/ 42197 h 385097"/>
                <a:gd name="connsiteX92" fmla="*/ 902970 w 979170"/>
                <a:gd name="connsiteY92" fmla="*/ 34577 h 385097"/>
                <a:gd name="connsiteX93" fmla="*/ 895350 w 979170"/>
                <a:gd name="connsiteY93" fmla="*/ 32672 h 385097"/>
                <a:gd name="connsiteX94" fmla="*/ 885825 w 979170"/>
                <a:gd name="connsiteY94" fmla="*/ 26957 h 385097"/>
                <a:gd name="connsiteX95" fmla="*/ 880110 w 979170"/>
                <a:gd name="connsiteY95" fmla="*/ 21242 h 385097"/>
                <a:gd name="connsiteX96" fmla="*/ 868680 w 979170"/>
                <a:gd name="connsiteY96" fmla="*/ 15527 h 385097"/>
                <a:gd name="connsiteX97" fmla="*/ 853440 w 979170"/>
                <a:gd name="connsiteY97" fmla="*/ 6002 h 385097"/>
                <a:gd name="connsiteX98" fmla="*/ 857250 w 979170"/>
                <a:gd name="connsiteY98" fmla="*/ 82202 h 385097"/>
                <a:gd name="connsiteX99" fmla="*/ 861060 w 979170"/>
                <a:gd name="connsiteY99" fmla="*/ 76487 h 385097"/>
                <a:gd name="connsiteX100" fmla="*/ 862965 w 979170"/>
                <a:gd name="connsiteY100" fmla="*/ 70772 h 385097"/>
                <a:gd name="connsiteX101" fmla="*/ 861060 w 979170"/>
                <a:gd name="connsiteY101" fmla="*/ 36482 h 385097"/>
                <a:gd name="connsiteX102" fmla="*/ 857250 w 979170"/>
                <a:gd name="connsiteY102" fmla="*/ 6002 h 385097"/>
                <a:gd name="connsiteX103" fmla="*/ 864870 w 979170"/>
                <a:gd name="connsiteY103" fmla="*/ 2192 h 385097"/>
                <a:gd name="connsiteX104" fmla="*/ 967740 w 979170"/>
                <a:gd name="connsiteY104" fmla="*/ 287 h 385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979170" h="385097">
                  <a:moveTo>
                    <a:pt x="49530" y="26957"/>
                  </a:moveTo>
                  <a:cubicBezTo>
                    <a:pt x="46990" y="30132"/>
                    <a:pt x="44907" y="33735"/>
                    <a:pt x="41910" y="36482"/>
                  </a:cubicBezTo>
                  <a:cubicBezTo>
                    <a:pt x="37229" y="40773"/>
                    <a:pt x="31160" y="43422"/>
                    <a:pt x="26670" y="47912"/>
                  </a:cubicBezTo>
                  <a:cubicBezTo>
                    <a:pt x="16215" y="58367"/>
                    <a:pt x="25102" y="48733"/>
                    <a:pt x="17145" y="59342"/>
                  </a:cubicBezTo>
                  <a:cubicBezTo>
                    <a:pt x="14705" y="62595"/>
                    <a:pt x="11780" y="65484"/>
                    <a:pt x="9525" y="68867"/>
                  </a:cubicBezTo>
                  <a:cubicBezTo>
                    <a:pt x="5788" y="74473"/>
                    <a:pt x="3970" y="81721"/>
                    <a:pt x="1905" y="87917"/>
                  </a:cubicBezTo>
                  <a:lnTo>
                    <a:pt x="0" y="93632"/>
                  </a:lnTo>
                  <a:cubicBezTo>
                    <a:pt x="635" y="115857"/>
                    <a:pt x="-423" y="138195"/>
                    <a:pt x="1905" y="160307"/>
                  </a:cubicBezTo>
                  <a:cubicBezTo>
                    <a:pt x="2187" y="162986"/>
                    <a:pt x="6126" y="163780"/>
                    <a:pt x="7620" y="166022"/>
                  </a:cubicBezTo>
                  <a:cubicBezTo>
                    <a:pt x="14981" y="177064"/>
                    <a:pt x="2459" y="167026"/>
                    <a:pt x="15240" y="175547"/>
                  </a:cubicBezTo>
                  <a:cubicBezTo>
                    <a:pt x="21575" y="185049"/>
                    <a:pt x="23144" y="188118"/>
                    <a:pt x="30480" y="196502"/>
                  </a:cubicBezTo>
                  <a:cubicBezTo>
                    <a:pt x="32254" y="198529"/>
                    <a:pt x="34405" y="200203"/>
                    <a:pt x="36195" y="202217"/>
                  </a:cubicBezTo>
                  <a:cubicBezTo>
                    <a:pt x="39490" y="205924"/>
                    <a:pt x="42675" y="209732"/>
                    <a:pt x="45720" y="213647"/>
                  </a:cubicBezTo>
                  <a:cubicBezTo>
                    <a:pt x="51111" y="220578"/>
                    <a:pt x="47948" y="219965"/>
                    <a:pt x="57150" y="225077"/>
                  </a:cubicBezTo>
                  <a:cubicBezTo>
                    <a:pt x="60139" y="226738"/>
                    <a:pt x="63500" y="227617"/>
                    <a:pt x="66675" y="228887"/>
                  </a:cubicBezTo>
                  <a:cubicBezTo>
                    <a:pt x="72561" y="234773"/>
                    <a:pt x="72679" y="235429"/>
                    <a:pt x="80010" y="240317"/>
                  </a:cubicBezTo>
                  <a:cubicBezTo>
                    <a:pt x="83091" y="242371"/>
                    <a:pt x="86573" y="243810"/>
                    <a:pt x="89535" y="246032"/>
                  </a:cubicBezTo>
                  <a:cubicBezTo>
                    <a:pt x="91690" y="247648"/>
                    <a:pt x="93095" y="250131"/>
                    <a:pt x="95250" y="251747"/>
                  </a:cubicBezTo>
                  <a:cubicBezTo>
                    <a:pt x="98212" y="253969"/>
                    <a:pt x="101731" y="255354"/>
                    <a:pt x="104775" y="257462"/>
                  </a:cubicBezTo>
                  <a:cubicBezTo>
                    <a:pt x="109996" y="261076"/>
                    <a:pt x="114731" y="265370"/>
                    <a:pt x="120015" y="268892"/>
                  </a:cubicBezTo>
                  <a:cubicBezTo>
                    <a:pt x="121920" y="270162"/>
                    <a:pt x="123867" y="271371"/>
                    <a:pt x="125730" y="272702"/>
                  </a:cubicBezTo>
                  <a:cubicBezTo>
                    <a:pt x="135821" y="279910"/>
                    <a:pt x="129791" y="277231"/>
                    <a:pt x="139065" y="280322"/>
                  </a:cubicBezTo>
                  <a:cubicBezTo>
                    <a:pt x="145564" y="290070"/>
                    <a:pt x="139446" y="282941"/>
                    <a:pt x="150495" y="289847"/>
                  </a:cubicBezTo>
                  <a:cubicBezTo>
                    <a:pt x="153947" y="292004"/>
                    <a:pt x="159800" y="297357"/>
                    <a:pt x="163830" y="299372"/>
                  </a:cubicBezTo>
                  <a:cubicBezTo>
                    <a:pt x="165626" y="300270"/>
                    <a:pt x="167749" y="300379"/>
                    <a:pt x="169545" y="301277"/>
                  </a:cubicBezTo>
                  <a:cubicBezTo>
                    <a:pt x="172857" y="302933"/>
                    <a:pt x="175758" y="305336"/>
                    <a:pt x="179070" y="306992"/>
                  </a:cubicBezTo>
                  <a:cubicBezTo>
                    <a:pt x="183395" y="309155"/>
                    <a:pt x="188002" y="310706"/>
                    <a:pt x="192405" y="312707"/>
                  </a:cubicBezTo>
                  <a:cubicBezTo>
                    <a:pt x="198683" y="315561"/>
                    <a:pt x="202687" y="318455"/>
                    <a:pt x="209550" y="320327"/>
                  </a:cubicBezTo>
                  <a:cubicBezTo>
                    <a:pt x="213276" y="321343"/>
                    <a:pt x="217233" y="321295"/>
                    <a:pt x="220980" y="322232"/>
                  </a:cubicBezTo>
                  <a:cubicBezTo>
                    <a:pt x="224876" y="323206"/>
                    <a:pt x="228535" y="324985"/>
                    <a:pt x="232410" y="326042"/>
                  </a:cubicBezTo>
                  <a:cubicBezTo>
                    <a:pt x="235534" y="326894"/>
                    <a:pt x="238811" y="327095"/>
                    <a:pt x="241935" y="327947"/>
                  </a:cubicBezTo>
                  <a:cubicBezTo>
                    <a:pt x="245810" y="329004"/>
                    <a:pt x="249490" y="330700"/>
                    <a:pt x="253365" y="331757"/>
                  </a:cubicBezTo>
                  <a:cubicBezTo>
                    <a:pt x="261669" y="334022"/>
                    <a:pt x="262812" y="333001"/>
                    <a:pt x="270510" y="335567"/>
                  </a:cubicBezTo>
                  <a:cubicBezTo>
                    <a:pt x="273754" y="336648"/>
                    <a:pt x="276976" y="337848"/>
                    <a:pt x="280035" y="339377"/>
                  </a:cubicBezTo>
                  <a:cubicBezTo>
                    <a:pt x="282083" y="340401"/>
                    <a:pt x="283624" y="342337"/>
                    <a:pt x="285750" y="343187"/>
                  </a:cubicBezTo>
                  <a:cubicBezTo>
                    <a:pt x="311384" y="353441"/>
                    <a:pt x="302795" y="348494"/>
                    <a:pt x="325755" y="354617"/>
                  </a:cubicBezTo>
                  <a:cubicBezTo>
                    <a:pt x="329635" y="355652"/>
                    <a:pt x="333411" y="357055"/>
                    <a:pt x="337185" y="358427"/>
                  </a:cubicBezTo>
                  <a:cubicBezTo>
                    <a:pt x="340399" y="359596"/>
                    <a:pt x="343393" y="361408"/>
                    <a:pt x="346710" y="362237"/>
                  </a:cubicBezTo>
                  <a:cubicBezTo>
                    <a:pt x="351066" y="363326"/>
                    <a:pt x="355627" y="363339"/>
                    <a:pt x="360045" y="364142"/>
                  </a:cubicBezTo>
                  <a:cubicBezTo>
                    <a:pt x="372418" y="366392"/>
                    <a:pt x="363359" y="365708"/>
                    <a:pt x="377190" y="369857"/>
                  </a:cubicBezTo>
                  <a:cubicBezTo>
                    <a:pt x="379394" y="370518"/>
                    <a:pt x="396773" y="373617"/>
                    <a:pt x="398145" y="373667"/>
                  </a:cubicBezTo>
                  <a:cubicBezTo>
                    <a:pt x="429246" y="374798"/>
                    <a:pt x="460375" y="374937"/>
                    <a:pt x="491490" y="375572"/>
                  </a:cubicBezTo>
                  <a:cubicBezTo>
                    <a:pt x="501650" y="376207"/>
                    <a:pt x="511836" y="376512"/>
                    <a:pt x="521970" y="377477"/>
                  </a:cubicBezTo>
                  <a:cubicBezTo>
                    <a:pt x="525193" y="377784"/>
                    <a:pt x="528309" y="378803"/>
                    <a:pt x="531495" y="379382"/>
                  </a:cubicBezTo>
                  <a:cubicBezTo>
                    <a:pt x="535295" y="380073"/>
                    <a:pt x="539077" y="380952"/>
                    <a:pt x="542925" y="381287"/>
                  </a:cubicBezTo>
                  <a:cubicBezTo>
                    <a:pt x="553698" y="382224"/>
                    <a:pt x="564515" y="382557"/>
                    <a:pt x="575310" y="383192"/>
                  </a:cubicBezTo>
                  <a:cubicBezTo>
                    <a:pt x="590292" y="386938"/>
                    <a:pt x="575591" y="384895"/>
                    <a:pt x="596265" y="379382"/>
                  </a:cubicBezTo>
                  <a:cubicBezTo>
                    <a:pt x="601212" y="378063"/>
                    <a:pt x="606463" y="378367"/>
                    <a:pt x="611505" y="377477"/>
                  </a:cubicBezTo>
                  <a:cubicBezTo>
                    <a:pt x="662335" y="368507"/>
                    <a:pt x="600381" y="377705"/>
                    <a:pt x="641985" y="371762"/>
                  </a:cubicBezTo>
                  <a:cubicBezTo>
                    <a:pt x="645160" y="370492"/>
                    <a:pt x="648235" y="368935"/>
                    <a:pt x="651510" y="367952"/>
                  </a:cubicBezTo>
                  <a:cubicBezTo>
                    <a:pt x="656463" y="366466"/>
                    <a:pt x="667814" y="365176"/>
                    <a:pt x="672465" y="364142"/>
                  </a:cubicBezTo>
                  <a:cubicBezTo>
                    <a:pt x="674425" y="363706"/>
                    <a:pt x="676211" y="362631"/>
                    <a:pt x="678180" y="362237"/>
                  </a:cubicBezTo>
                  <a:cubicBezTo>
                    <a:pt x="682583" y="361356"/>
                    <a:pt x="687112" y="361213"/>
                    <a:pt x="691515" y="360332"/>
                  </a:cubicBezTo>
                  <a:cubicBezTo>
                    <a:pt x="700233" y="358588"/>
                    <a:pt x="729073" y="350353"/>
                    <a:pt x="733425" y="348902"/>
                  </a:cubicBezTo>
                  <a:cubicBezTo>
                    <a:pt x="747927" y="344068"/>
                    <a:pt x="740917" y="345880"/>
                    <a:pt x="754380" y="343187"/>
                  </a:cubicBezTo>
                  <a:cubicBezTo>
                    <a:pt x="756920" y="341917"/>
                    <a:pt x="759390" y="340496"/>
                    <a:pt x="762000" y="339377"/>
                  </a:cubicBezTo>
                  <a:cubicBezTo>
                    <a:pt x="775758" y="333481"/>
                    <a:pt x="758410" y="344579"/>
                    <a:pt x="782955" y="329852"/>
                  </a:cubicBezTo>
                  <a:cubicBezTo>
                    <a:pt x="786997" y="327427"/>
                    <a:pt x="795241" y="322149"/>
                    <a:pt x="800100" y="320327"/>
                  </a:cubicBezTo>
                  <a:cubicBezTo>
                    <a:pt x="802551" y="319408"/>
                    <a:pt x="805269" y="319341"/>
                    <a:pt x="807720" y="318422"/>
                  </a:cubicBezTo>
                  <a:cubicBezTo>
                    <a:pt x="810379" y="317425"/>
                    <a:pt x="812730" y="315731"/>
                    <a:pt x="815340" y="314612"/>
                  </a:cubicBezTo>
                  <a:cubicBezTo>
                    <a:pt x="817186" y="313821"/>
                    <a:pt x="819168" y="313393"/>
                    <a:pt x="821055" y="312707"/>
                  </a:cubicBezTo>
                  <a:cubicBezTo>
                    <a:pt x="831607" y="308870"/>
                    <a:pt x="839523" y="305942"/>
                    <a:pt x="849630" y="301277"/>
                  </a:cubicBezTo>
                  <a:cubicBezTo>
                    <a:pt x="853498" y="299492"/>
                    <a:pt x="857407" y="297754"/>
                    <a:pt x="861060" y="295562"/>
                  </a:cubicBezTo>
                  <a:cubicBezTo>
                    <a:pt x="869793" y="290322"/>
                    <a:pt x="868427" y="289116"/>
                    <a:pt x="876300" y="282227"/>
                  </a:cubicBezTo>
                  <a:cubicBezTo>
                    <a:pt x="878689" y="280136"/>
                    <a:pt x="881509" y="278578"/>
                    <a:pt x="883920" y="276512"/>
                  </a:cubicBezTo>
                  <a:cubicBezTo>
                    <a:pt x="885965" y="274759"/>
                    <a:pt x="887590" y="272550"/>
                    <a:pt x="889635" y="270797"/>
                  </a:cubicBezTo>
                  <a:cubicBezTo>
                    <a:pt x="892046" y="268731"/>
                    <a:pt x="895010" y="267327"/>
                    <a:pt x="897255" y="265082"/>
                  </a:cubicBezTo>
                  <a:cubicBezTo>
                    <a:pt x="899500" y="262837"/>
                    <a:pt x="900846" y="259822"/>
                    <a:pt x="902970" y="257462"/>
                  </a:cubicBezTo>
                  <a:cubicBezTo>
                    <a:pt x="906574" y="253457"/>
                    <a:pt x="911411" y="250515"/>
                    <a:pt x="914400" y="246032"/>
                  </a:cubicBezTo>
                  <a:cubicBezTo>
                    <a:pt x="915670" y="244127"/>
                    <a:pt x="916305" y="241587"/>
                    <a:pt x="918210" y="240317"/>
                  </a:cubicBezTo>
                  <a:cubicBezTo>
                    <a:pt x="920388" y="238865"/>
                    <a:pt x="923290" y="239047"/>
                    <a:pt x="925830" y="238412"/>
                  </a:cubicBezTo>
                  <a:cubicBezTo>
                    <a:pt x="928370" y="236507"/>
                    <a:pt x="930866" y="234542"/>
                    <a:pt x="933450" y="232697"/>
                  </a:cubicBezTo>
                  <a:cubicBezTo>
                    <a:pt x="935313" y="231366"/>
                    <a:pt x="937406" y="230353"/>
                    <a:pt x="939165" y="228887"/>
                  </a:cubicBezTo>
                  <a:cubicBezTo>
                    <a:pt x="946256" y="222978"/>
                    <a:pt x="944288" y="222910"/>
                    <a:pt x="950595" y="215552"/>
                  </a:cubicBezTo>
                  <a:cubicBezTo>
                    <a:pt x="952348" y="213507"/>
                    <a:pt x="954405" y="211742"/>
                    <a:pt x="956310" y="209837"/>
                  </a:cubicBezTo>
                  <a:cubicBezTo>
                    <a:pt x="956945" y="207932"/>
                    <a:pt x="957317" y="205918"/>
                    <a:pt x="958215" y="204122"/>
                  </a:cubicBezTo>
                  <a:cubicBezTo>
                    <a:pt x="963069" y="194414"/>
                    <a:pt x="963378" y="201721"/>
                    <a:pt x="965835" y="186977"/>
                  </a:cubicBezTo>
                  <a:cubicBezTo>
                    <a:pt x="967214" y="178706"/>
                    <a:pt x="967870" y="174010"/>
                    <a:pt x="969645" y="166022"/>
                  </a:cubicBezTo>
                  <a:cubicBezTo>
                    <a:pt x="970213" y="163466"/>
                    <a:pt x="970519" y="160808"/>
                    <a:pt x="971550" y="158402"/>
                  </a:cubicBezTo>
                  <a:cubicBezTo>
                    <a:pt x="972452" y="156298"/>
                    <a:pt x="974090" y="154592"/>
                    <a:pt x="975360" y="152687"/>
                  </a:cubicBezTo>
                  <a:cubicBezTo>
                    <a:pt x="975995" y="149512"/>
                    <a:pt x="976563" y="146323"/>
                    <a:pt x="977265" y="143162"/>
                  </a:cubicBezTo>
                  <a:cubicBezTo>
                    <a:pt x="977833" y="140606"/>
                    <a:pt x="979170" y="138160"/>
                    <a:pt x="979170" y="135542"/>
                  </a:cubicBezTo>
                  <a:cubicBezTo>
                    <a:pt x="979170" y="127263"/>
                    <a:pt x="978791" y="118915"/>
                    <a:pt x="977265" y="110777"/>
                  </a:cubicBezTo>
                  <a:cubicBezTo>
                    <a:pt x="976843" y="108527"/>
                    <a:pt x="975243" y="106492"/>
                    <a:pt x="973455" y="105062"/>
                  </a:cubicBezTo>
                  <a:cubicBezTo>
                    <a:pt x="971887" y="103808"/>
                    <a:pt x="969645" y="103792"/>
                    <a:pt x="967740" y="103157"/>
                  </a:cubicBezTo>
                  <a:cubicBezTo>
                    <a:pt x="963821" y="97278"/>
                    <a:pt x="963919" y="96616"/>
                    <a:pt x="958215" y="91727"/>
                  </a:cubicBezTo>
                  <a:cubicBezTo>
                    <a:pt x="955804" y="89661"/>
                    <a:pt x="952840" y="88257"/>
                    <a:pt x="950595" y="86012"/>
                  </a:cubicBezTo>
                  <a:cubicBezTo>
                    <a:pt x="948976" y="84393"/>
                    <a:pt x="947998" y="82239"/>
                    <a:pt x="946785" y="80297"/>
                  </a:cubicBezTo>
                  <a:cubicBezTo>
                    <a:pt x="944823" y="77157"/>
                    <a:pt x="943292" y="73734"/>
                    <a:pt x="941070" y="70772"/>
                  </a:cubicBezTo>
                  <a:cubicBezTo>
                    <a:pt x="934849" y="62477"/>
                    <a:pt x="935461" y="67068"/>
                    <a:pt x="927735" y="59342"/>
                  </a:cubicBezTo>
                  <a:cubicBezTo>
                    <a:pt x="925490" y="57097"/>
                    <a:pt x="924477" y="53733"/>
                    <a:pt x="922020" y="51722"/>
                  </a:cubicBezTo>
                  <a:cubicBezTo>
                    <a:pt x="917384" y="47929"/>
                    <a:pt x="906780" y="42197"/>
                    <a:pt x="906780" y="42197"/>
                  </a:cubicBezTo>
                  <a:cubicBezTo>
                    <a:pt x="905510" y="39657"/>
                    <a:pt x="905152" y="36395"/>
                    <a:pt x="902970" y="34577"/>
                  </a:cubicBezTo>
                  <a:cubicBezTo>
                    <a:pt x="900959" y="32901"/>
                    <a:pt x="897743" y="33735"/>
                    <a:pt x="895350" y="32672"/>
                  </a:cubicBezTo>
                  <a:cubicBezTo>
                    <a:pt x="891966" y="31168"/>
                    <a:pt x="888787" y="29179"/>
                    <a:pt x="885825" y="26957"/>
                  </a:cubicBezTo>
                  <a:cubicBezTo>
                    <a:pt x="883670" y="25341"/>
                    <a:pt x="882352" y="22736"/>
                    <a:pt x="880110" y="21242"/>
                  </a:cubicBezTo>
                  <a:cubicBezTo>
                    <a:pt x="864898" y="11101"/>
                    <a:pt x="884417" y="29016"/>
                    <a:pt x="868680" y="15527"/>
                  </a:cubicBezTo>
                  <a:cubicBezTo>
                    <a:pt x="856980" y="5499"/>
                    <a:pt x="866169" y="9184"/>
                    <a:pt x="853440" y="6002"/>
                  </a:cubicBezTo>
                  <a:cubicBezTo>
                    <a:pt x="854710" y="31402"/>
                    <a:pt x="854517" y="56918"/>
                    <a:pt x="857250" y="82202"/>
                  </a:cubicBezTo>
                  <a:cubicBezTo>
                    <a:pt x="857496" y="84478"/>
                    <a:pt x="860036" y="78535"/>
                    <a:pt x="861060" y="76487"/>
                  </a:cubicBezTo>
                  <a:cubicBezTo>
                    <a:pt x="861958" y="74691"/>
                    <a:pt x="862330" y="72677"/>
                    <a:pt x="862965" y="70772"/>
                  </a:cubicBezTo>
                  <a:cubicBezTo>
                    <a:pt x="862330" y="59342"/>
                    <a:pt x="861821" y="47904"/>
                    <a:pt x="861060" y="36482"/>
                  </a:cubicBezTo>
                  <a:cubicBezTo>
                    <a:pt x="859516" y="13328"/>
                    <a:pt x="860811" y="20247"/>
                    <a:pt x="857250" y="6002"/>
                  </a:cubicBezTo>
                  <a:cubicBezTo>
                    <a:pt x="859790" y="4732"/>
                    <a:pt x="862059" y="2594"/>
                    <a:pt x="864870" y="2192"/>
                  </a:cubicBezTo>
                  <a:cubicBezTo>
                    <a:pt x="887863" y="-1093"/>
                    <a:pt x="957808" y="287"/>
                    <a:pt x="967740" y="287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8FCA742-489E-9FF7-97AC-1C361F8419DA}"/>
              </a:ext>
            </a:extLst>
          </p:cNvPr>
          <p:cNvGrpSpPr/>
          <p:nvPr/>
        </p:nvGrpSpPr>
        <p:grpSpPr>
          <a:xfrm>
            <a:off x="3794131" y="3777090"/>
            <a:ext cx="3378152" cy="2664153"/>
            <a:chOff x="3794131" y="3777090"/>
            <a:chExt cx="3378152" cy="266415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A561F7C-B83A-79F3-77C6-1256D9F3A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933354" y="4081108"/>
              <a:ext cx="364789" cy="35855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987E0DF-BF35-9A25-3BD3-02E0EF4E9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603040" y="4843967"/>
              <a:ext cx="320688" cy="315206"/>
            </a:xfrm>
            <a:prstGeom prst="rect">
              <a:avLst/>
            </a:prstGeom>
          </p:spPr>
        </p:pic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403696-E94A-1C5E-EB94-16EC3B5C01B2}"/>
                </a:ext>
              </a:extLst>
            </p:cNvPr>
            <p:cNvSpPr/>
            <p:nvPr/>
          </p:nvSpPr>
          <p:spPr>
            <a:xfrm>
              <a:off x="5119075" y="4880838"/>
              <a:ext cx="1660162" cy="577310"/>
            </a:xfrm>
            <a:custGeom>
              <a:avLst/>
              <a:gdLst>
                <a:gd name="connsiteX0" fmla="*/ 1415829 w 1660162"/>
                <a:gd name="connsiteY0" fmla="*/ 262985 h 577310"/>
                <a:gd name="connsiteX1" fmla="*/ 1415829 w 1660162"/>
                <a:gd name="connsiteY1" fmla="*/ 262985 h 577310"/>
                <a:gd name="connsiteX2" fmla="*/ 1408209 w 1660162"/>
                <a:gd name="connsiteY2" fmla="*/ 283940 h 577310"/>
                <a:gd name="connsiteX3" fmla="*/ 1404399 w 1660162"/>
                <a:gd name="connsiteY3" fmla="*/ 291560 h 577310"/>
                <a:gd name="connsiteX4" fmla="*/ 1396779 w 1660162"/>
                <a:gd name="connsiteY4" fmla="*/ 297275 h 577310"/>
                <a:gd name="connsiteX5" fmla="*/ 1385349 w 1660162"/>
                <a:gd name="connsiteY5" fmla="*/ 306800 h 577310"/>
                <a:gd name="connsiteX6" fmla="*/ 1381539 w 1660162"/>
                <a:gd name="connsiteY6" fmla="*/ 314420 h 577310"/>
                <a:gd name="connsiteX7" fmla="*/ 1354869 w 1660162"/>
                <a:gd name="connsiteY7" fmla="*/ 337280 h 577310"/>
                <a:gd name="connsiteX8" fmla="*/ 1328199 w 1660162"/>
                <a:gd name="connsiteY8" fmla="*/ 358235 h 577310"/>
                <a:gd name="connsiteX9" fmla="*/ 1316769 w 1660162"/>
                <a:gd name="connsiteY9" fmla="*/ 367760 h 577310"/>
                <a:gd name="connsiteX10" fmla="*/ 1299624 w 1660162"/>
                <a:gd name="connsiteY10" fmla="*/ 373475 h 577310"/>
                <a:gd name="connsiteX11" fmla="*/ 1280574 w 1660162"/>
                <a:gd name="connsiteY11" fmla="*/ 383000 h 577310"/>
                <a:gd name="connsiteX12" fmla="*/ 1251999 w 1660162"/>
                <a:gd name="connsiteY12" fmla="*/ 398240 h 577310"/>
                <a:gd name="connsiteX13" fmla="*/ 1242474 w 1660162"/>
                <a:gd name="connsiteY13" fmla="*/ 400145 h 577310"/>
                <a:gd name="connsiteX14" fmla="*/ 1200564 w 1660162"/>
                <a:gd name="connsiteY14" fmla="*/ 411575 h 577310"/>
                <a:gd name="connsiteX15" fmla="*/ 1166274 w 1660162"/>
                <a:gd name="connsiteY15" fmla="*/ 419195 h 577310"/>
                <a:gd name="connsiteX16" fmla="*/ 1137699 w 1660162"/>
                <a:gd name="connsiteY16" fmla="*/ 423005 h 577310"/>
                <a:gd name="connsiteX17" fmla="*/ 1118649 w 1660162"/>
                <a:gd name="connsiteY17" fmla="*/ 426815 h 577310"/>
                <a:gd name="connsiteX18" fmla="*/ 1101504 w 1660162"/>
                <a:gd name="connsiteY18" fmla="*/ 428720 h 577310"/>
                <a:gd name="connsiteX19" fmla="*/ 1002444 w 1660162"/>
                <a:gd name="connsiteY19" fmla="*/ 443960 h 577310"/>
                <a:gd name="connsiteX20" fmla="*/ 958629 w 1660162"/>
                <a:gd name="connsiteY20" fmla="*/ 447770 h 577310"/>
                <a:gd name="connsiteX21" fmla="*/ 901479 w 1660162"/>
                <a:gd name="connsiteY21" fmla="*/ 453485 h 577310"/>
                <a:gd name="connsiteX22" fmla="*/ 861474 w 1660162"/>
                <a:gd name="connsiteY22" fmla="*/ 455390 h 577310"/>
                <a:gd name="connsiteX23" fmla="*/ 834804 w 1660162"/>
                <a:gd name="connsiteY23" fmla="*/ 453485 h 577310"/>
                <a:gd name="connsiteX24" fmla="*/ 777654 w 1660162"/>
                <a:gd name="connsiteY24" fmla="*/ 445865 h 577310"/>
                <a:gd name="connsiteX25" fmla="*/ 752889 w 1660162"/>
                <a:gd name="connsiteY25" fmla="*/ 438245 h 577310"/>
                <a:gd name="connsiteX26" fmla="*/ 703359 w 1660162"/>
                <a:gd name="connsiteY26" fmla="*/ 426815 h 577310"/>
                <a:gd name="connsiteX27" fmla="*/ 653829 w 1660162"/>
                <a:gd name="connsiteY27" fmla="*/ 415385 h 577310"/>
                <a:gd name="connsiteX28" fmla="*/ 596679 w 1660162"/>
                <a:gd name="connsiteY28" fmla="*/ 398240 h 577310"/>
                <a:gd name="connsiteX29" fmla="*/ 573819 w 1660162"/>
                <a:gd name="connsiteY29" fmla="*/ 390620 h 577310"/>
                <a:gd name="connsiteX30" fmla="*/ 562389 w 1660162"/>
                <a:gd name="connsiteY30" fmla="*/ 388715 h 577310"/>
                <a:gd name="connsiteX31" fmla="*/ 493809 w 1660162"/>
                <a:gd name="connsiteY31" fmla="*/ 369665 h 577310"/>
                <a:gd name="connsiteX32" fmla="*/ 406179 w 1660162"/>
                <a:gd name="connsiteY32" fmla="*/ 320135 h 577310"/>
                <a:gd name="connsiteX33" fmla="*/ 381414 w 1660162"/>
                <a:gd name="connsiteY33" fmla="*/ 302990 h 577310"/>
                <a:gd name="connsiteX34" fmla="*/ 354744 w 1660162"/>
                <a:gd name="connsiteY34" fmla="*/ 287750 h 577310"/>
                <a:gd name="connsiteX35" fmla="*/ 322359 w 1660162"/>
                <a:gd name="connsiteY35" fmla="*/ 266795 h 577310"/>
                <a:gd name="connsiteX36" fmla="*/ 255684 w 1660162"/>
                <a:gd name="connsiteY36" fmla="*/ 228695 h 577310"/>
                <a:gd name="connsiteX37" fmla="*/ 223299 w 1660162"/>
                <a:gd name="connsiteY37" fmla="*/ 213455 h 577310"/>
                <a:gd name="connsiteX38" fmla="*/ 179484 w 1660162"/>
                <a:gd name="connsiteY38" fmla="*/ 188690 h 577310"/>
                <a:gd name="connsiteX39" fmla="*/ 116619 w 1660162"/>
                <a:gd name="connsiteY39" fmla="*/ 127730 h 577310"/>
                <a:gd name="connsiteX40" fmla="*/ 82329 w 1660162"/>
                <a:gd name="connsiteY40" fmla="*/ 93440 h 577310"/>
                <a:gd name="connsiteX41" fmla="*/ 67089 w 1660162"/>
                <a:gd name="connsiteY41" fmla="*/ 78200 h 577310"/>
                <a:gd name="connsiteX42" fmla="*/ 49944 w 1660162"/>
                <a:gd name="connsiteY42" fmla="*/ 59150 h 577310"/>
                <a:gd name="connsiteX43" fmla="*/ 32799 w 1660162"/>
                <a:gd name="connsiteY43" fmla="*/ 42005 h 577310"/>
                <a:gd name="connsiteX44" fmla="*/ 9939 w 1660162"/>
                <a:gd name="connsiteY44" fmla="*/ 13430 h 577310"/>
                <a:gd name="connsiteX45" fmla="*/ 2319 w 1660162"/>
                <a:gd name="connsiteY45" fmla="*/ 7715 h 577310"/>
                <a:gd name="connsiteX46" fmla="*/ 17559 w 1660162"/>
                <a:gd name="connsiteY46" fmla="*/ 21050 h 577310"/>
                <a:gd name="connsiteX47" fmla="*/ 38514 w 1660162"/>
                <a:gd name="connsiteY47" fmla="*/ 47720 h 577310"/>
                <a:gd name="connsiteX48" fmla="*/ 48039 w 1660162"/>
                <a:gd name="connsiteY48" fmla="*/ 55340 h 577310"/>
                <a:gd name="connsiteX49" fmla="*/ 51849 w 1660162"/>
                <a:gd name="connsiteY49" fmla="*/ 61055 h 577310"/>
                <a:gd name="connsiteX50" fmla="*/ 57564 w 1660162"/>
                <a:gd name="connsiteY50" fmla="*/ 66770 h 577310"/>
                <a:gd name="connsiteX51" fmla="*/ 74709 w 1660162"/>
                <a:gd name="connsiteY51" fmla="*/ 91535 h 577310"/>
                <a:gd name="connsiteX52" fmla="*/ 80424 w 1660162"/>
                <a:gd name="connsiteY52" fmla="*/ 99155 h 577310"/>
                <a:gd name="connsiteX53" fmla="*/ 101379 w 1660162"/>
                <a:gd name="connsiteY53" fmla="*/ 131540 h 577310"/>
                <a:gd name="connsiteX54" fmla="*/ 137574 w 1660162"/>
                <a:gd name="connsiteY54" fmla="*/ 165830 h 577310"/>
                <a:gd name="connsiteX55" fmla="*/ 158529 w 1660162"/>
                <a:gd name="connsiteY55" fmla="*/ 184880 h 577310"/>
                <a:gd name="connsiteX56" fmla="*/ 177579 w 1660162"/>
                <a:gd name="connsiteY56" fmla="*/ 202025 h 577310"/>
                <a:gd name="connsiteX57" fmla="*/ 190914 w 1660162"/>
                <a:gd name="connsiteY57" fmla="*/ 211550 h 577310"/>
                <a:gd name="connsiteX58" fmla="*/ 198534 w 1660162"/>
                <a:gd name="connsiteY58" fmla="*/ 219170 h 577310"/>
                <a:gd name="connsiteX59" fmla="*/ 208059 w 1660162"/>
                <a:gd name="connsiteY59" fmla="*/ 224885 h 577310"/>
                <a:gd name="connsiteX60" fmla="*/ 238539 w 1660162"/>
                <a:gd name="connsiteY60" fmla="*/ 247745 h 577310"/>
                <a:gd name="connsiteX61" fmla="*/ 259494 w 1660162"/>
                <a:gd name="connsiteY61" fmla="*/ 259175 h 577310"/>
                <a:gd name="connsiteX62" fmla="*/ 265209 w 1660162"/>
                <a:gd name="connsiteY62" fmla="*/ 264890 h 577310"/>
                <a:gd name="connsiteX63" fmla="*/ 295689 w 1660162"/>
                <a:gd name="connsiteY63" fmla="*/ 287750 h 577310"/>
                <a:gd name="connsiteX64" fmla="*/ 349029 w 1660162"/>
                <a:gd name="connsiteY64" fmla="*/ 316325 h 577310"/>
                <a:gd name="connsiteX65" fmla="*/ 400464 w 1660162"/>
                <a:gd name="connsiteY65" fmla="*/ 350615 h 577310"/>
                <a:gd name="connsiteX66" fmla="*/ 411894 w 1660162"/>
                <a:gd name="connsiteY66" fmla="*/ 356330 h 577310"/>
                <a:gd name="connsiteX67" fmla="*/ 436659 w 1660162"/>
                <a:gd name="connsiteY67" fmla="*/ 371570 h 577310"/>
                <a:gd name="connsiteX68" fmla="*/ 472854 w 1660162"/>
                <a:gd name="connsiteY68" fmla="*/ 384905 h 577310"/>
                <a:gd name="connsiteX69" fmla="*/ 520479 w 1660162"/>
                <a:gd name="connsiteY69" fmla="*/ 407765 h 577310"/>
                <a:gd name="connsiteX70" fmla="*/ 543339 w 1660162"/>
                <a:gd name="connsiteY70" fmla="*/ 419195 h 577310"/>
                <a:gd name="connsiteX71" fmla="*/ 581439 w 1660162"/>
                <a:gd name="connsiteY71" fmla="*/ 432530 h 577310"/>
                <a:gd name="connsiteX72" fmla="*/ 600489 w 1660162"/>
                <a:gd name="connsiteY72" fmla="*/ 438245 h 577310"/>
                <a:gd name="connsiteX73" fmla="*/ 638589 w 1660162"/>
                <a:gd name="connsiteY73" fmla="*/ 447770 h 577310"/>
                <a:gd name="connsiteX74" fmla="*/ 655734 w 1660162"/>
                <a:gd name="connsiteY74" fmla="*/ 449675 h 577310"/>
                <a:gd name="connsiteX75" fmla="*/ 724314 w 1660162"/>
                <a:gd name="connsiteY75" fmla="*/ 483965 h 577310"/>
                <a:gd name="connsiteX76" fmla="*/ 785274 w 1660162"/>
                <a:gd name="connsiteY76" fmla="*/ 503015 h 577310"/>
                <a:gd name="connsiteX77" fmla="*/ 817659 w 1660162"/>
                <a:gd name="connsiteY77" fmla="*/ 510635 h 577310"/>
                <a:gd name="connsiteX78" fmla="*/ 857664 w 1660162"/>
                <a:gd name="connsiteY78" fmla="*/ 520160 h 577310"/>
                <a:gd name="connsiteX79" fmla="*/ 890049 w 1660162"/>
                <a:gd name="connsiteY79" fmla="*/ 522065 h 577310"/>
                <a:gd name="connsiteX80" fmla="*/ 933864 w 1660162"/>
                <a:gd name="connsiteY80" fmla="*/ 527780 h 577310"/>
                <a:gd name="connsiteX81" fmla="*/ 981489 w 1660162"/>
                <a:gd name="connsiteY81" fmla="*/ 529685 h 577310"/>
                <a:gd name="connsiteX82" fmla="*/ 1111029 w 1660162"/>
                <a:gd name="connsiteY82" fmla="*/ 571595 h 577310"/>
                <a:gd name="connsiteX83" fmla="*/ 1162464 w 1660162"/>
                <a:gd name="connsiteY83" fmla="*/ 577310 h 577310"/>
                <a:gd name="connsiteX84" fmla="*/ 1293909 w 1660162"/>
                <a:gd name="connsiteY84" fmla="*/ 575405 h 577310"/>
                <a:gd name="connsiteX85" fmla="*/ 1301529 w 1660162"/>
                <a:gd name="connsiteY85" fmla="*/ 573500 h 577310"/>
                <a:gd name="connsiteX86" fmla="*/ 1368204 w 1660162"/>
                <a:gd name="connsiteY86" fmla="*/ 571595 h 577310"/>
                <a:gd name="connsiteX87" fmla="*/ 1432974 w 1660162"/>
                <a:gd name="connsiteY87" fmla="*/ 554450 h 577310"/>
                <a:gd name="connsiteX88" fmla="*/ 1450119 w 1660162"/>
                <a:gd name="connsiteY88" fmla="*/ 548735 h 577310"/>
                <a:gd name="connsiteX89" fmla="*/ 1486314 w 1660162"/>
                <a:gd name="connsiteY89" fmla="*/ 529685 h 577310"/>
                <a:gd name="connsiteX90" fmla="*/ 1507269 w 1660162"/>
                <a:gd name="connsiteY90" fmla="*/ 518255 h 577310"/>
                <a:gd name="connsiteX91" fmla="*/ 1573944 w 1660162"/>
                <a:gd name="connsiteY91" fmla="*/ 491585 h 577310"/>
                <a:gd name="connsiteX92" fmla="*/ 1589184 w 1660162"/>
                <a:gd name="connsiteY92" fmla="*/ 482060 h 577310"/>
                <a:gd name="connsiteX93" fmla="*/ 1600614 w 1660162"/>
                <a:gd name="connsiteY93" fmla="*/ 476345 h 577310"/>
                <a:gd name="connsiteX94" fmla="*/ 1612044 w 1660162"/>
                <a:gd name="connsiteY94" fmla="*/ 468725 h 577310"/>
                <a:gd name="connsiteX95" fmla="*/ 1625379 w 1660162"/>
                <a:gd name="connsiteY95" fmla="*/ 461105 h 577310"/>
                <a:gd name="connsiteX96" fmla="*/ 1638714 w 1660162"/>
                <a:gd name="connsiteY96" fmla="*/ 445865 h 577310"/>
                <a:gd name="connsiteX97" fmla="*/ 1644429 w 1660162"/>
                <a:gd name="connsiteY97" fmla="*/ 440150 h 577310"/>
                <a:gd name="connsiteX98" fmla="*/ 1657764 w 1660162"/>
                <a:gd name="connsiteY98" fmla="*/ 423005 h 577310"/>
                <a:gd name="connsiteX99" fmla="*/ 1659669 w 1660162"/>
                <a:gd name="connsiteY99" fmla="*/ 415385 h 577310"/>
                <a:gd name="connsiteX100" fmla="*/ 1650144 w 1660162"/>
                <a:gd name="connsiteY100" fmla="*/ 413480 h 577310"/>
                <a:gd name="connsiteX101" fmla="*/ 1596804 w 1660162"/>
                <a:gd name="connsiteY101" fmla="*/ 411575 h 577310"/>
                <a:gd name="connsiteX102" fmla="*/ 1587279 w 1660162"/>
                <a:gd name="connsiteY102" fmla="*/ 409670 h 577310"/>
                <a:gd name="connsiteX103" fmla="*/ 1568229 w 1660162"/>
                <a:gd name="connsiteY103" fmla="*/ 407765 h 577310"/>
                <a:gd name="connsiteX104" fmla="*/ 1551084 w 1660162"/>
                <a:gd name="connsiteY104" fmla="*/ 400145 h 577310"/>
                <a:gd name="connsiteX105" fmla="*/ 1545369 w 1660162"/>
                <a:gd name="connsiteY105" fmla="*/ 396335 h 577310"/>
                <a:gd name="connsiteX106" fmla="*/ 1537749 w 1660162"/>
                <a:gd name="connsiteY106" fmla="*/ 394430 h 577310"/>
                <a:gd name="connsiteX107" fmla="*/ 1530129 w 1660162"/>
                <a:gd name="connsiteY107" fmla="*/ 390620 h 577310"/>
                <a:gd name="connsiteX108" fmla="*/ 1524414 w 1660162"/>
                <a:gd name="connsiteY108" fmla="*/ 386810 h 577310"/>
                <a:gd name="connsiteX109" fmla="*/ 1512984 w 1660162"/>
                <a:gd name="connsiteY109" fmla="*/ 384905 h 577310"/>
                <a:gd name="connsiteX110" fmla="*/ 1503459 w 1660162"/>
                <a:gd name="connsiteY110" fmla="*/ 379190 h 577310"/>
                <a:gd name="connsiteX111" fmla="*/ 1480599 w 1660162"/>
                <a:gd name="connsiteY111" fmla="*/ 367760 h 577310"/>
                <a:gd name="connsiteX112" fmla="*/ 1471074 w 1660162"/>
                <a:gd name="connsiteY112" fmla="*/ 362045 h 577310"/>
                <a:gd name="connsiteX113" fmla="*/ 1455834 w 1660162"/>
                <a:gd name="connsiteY113" fmla="*/ 352520 h 577310"/>
                <a:gd name="connsiteX114" fmla="*/ 1444404 w 1660162"/>
                <a:gd name="connsiteY114" fmla="*/ 341090 h 577310"/>
                <a:gd name="connsiteX115" fmla="*/ 1438689 w 1660162"/>
                <a:gd name="connsiteY115" fmla="*/ 335375 h 577310"/>
                <a:gd name="connsiteX116" fmla="*/ 1429164 w 1660162"/>
                <a:gd name="connsiteY116" fmla="*/ 323945 h 577310"/>
                <a:gd name="connsiteX117" fmla="*/ 1415829 w 1660162"/>
                <a:gd name="connsiteY117" fmla="*/ 262985 h 57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660162" h="577310">
                  <a:moveTo>
                    <a:pt x="1415829" y="262985"/>
                  </a:moveTo>
                  <a:lnTo>
                    <a:pt x="1415829" y="262985"/>
                  </a:lnTo>
                  <a:cubicBezTo>
                    <a:pt x="1413289" y="269970"/>
                    <a:pt x="1410969" y="277039"/>
                    <a:pt x="1408209" y="283940"/>
                  </a:cubicBezTo>
                  <a:cubicBezTo>
                    <a:pt x="1407154" y="286577"/>
                    <a:pt x="1406247" y="289404"/>
                    <a:pt x="1404399" y="291560"/>
                  </a:cubicBezTo>
                  <a:cubicBezTo>
                    <a:pt x="1402333" y="293971"/>
                    <a:pt x="1399190" y="295209"/>
                    <a:pt x="1396779" y="297275"/>
                  </a:cubicBezTo>
                  <a:cubicBezTo>
                    <a:pt x="1383945" y="308276"/>
                    <a:pt x="1397980" y="298379"/>
                    <a:pt x="1385349" y="306800"/>
                  </a:cubicBezTo>
                  <a:cubicBezTo>
                    <a:pt x="1384079" y="309340"/>
                    <a:pt x="1383282" y="312178"/>
                    <a:pt x="1381539" y="314420"/>
                  </a:cubicBezTo>
                  <a:cubicBezTo>
                    <a:pt x="1371559" y="327251"/>
                    <a:pt x="1368036" y="324113"/>
                    <a:pt x="1354869" y="337280"/>
                  </a:cubicBezTo>
                  <a:cubicBezTo>
                    <a:pt x="1321560" y="370589"/>
                    <a:pt x="1354983" y="340379"/>
                    <a:pt x="1328199" y="358235"/>
                  </a:cubicBezTo>
                  <a:cubicBezTo>
                    <a:pt x="1324072" y="360986"/>
                    <a:pt x="1321145" y="365426"/>
                    <a:pt x="1316769" y="367760"/>
                  </a:cubicBezTo>
                  <a:cubicBezTo>
                    <a:pt x="1311454" y="370595"/>
                    <a:pt x="1305176" y="371137"/>
                    <a:pt x="1299624" y="373475"/>
                  </a:cubicBezTo>
                  <a:cubicBezTo>
                    <a:pt x="1293081" y="376230"/>
                    <a:pt x="1286856" y="379693"/>
                    <a:pt x="1280574" y="383000"/>
                  </a:cubicBezTo>
                  <a:cubicBezTo>
                    <a:pt x="1278182" y="384259"/>
                    <a:pt x="1257238" y="396335"/>
                    <a:pt x="1251999" y="398240"/>
                  </a:cubicBezTo>
                  <a:cubicBezTo>
                    <a:pt x="1248956" y="399347"/>
                    <a:pt x="1245649" y="399510"/>
                    <a:pt x="1242474" y="400145"/>
                  </a:cubicBezTo>
                  <a:cubicBezTo>
                    <a:pt x="1206097" y="416680"/>
                    <a:pt x="1237421" y="405220"/>
                    <a:pt x="1200564" y="411575"/>
                  </a:cubicBezTo>
                  <a:cubicBezTo>
                    <a:pt x="1189025" y="413564"/>
                    <a:pt x="1177880" y="417648"/>
                    <a:pt x="1166274" y="419195"/>
                  </a:cubicBezTo>
                  <a:cubicBezTo>
                    <a:pt x="1156749" y="420465"/>
                    <a:pt x="1147188" y="421487"/>
                    <a:pt x="1137699" y="423005"/>
                  </a:cubicBezTo>
                  <a:cubicBezTo>
                    <a:pt x="1131305" y="424028"/>
                    <a:pt x="1125046" y="425805"/>
                    <a:pt x="1118649" y="426815"/>
                  </a:cubicBezTo>
                  <a:cubicBezTo>
                    <a:pt x="1112969" y="427712"/>
                    <a:pt x="1107191" y="427867"/>
                    <a:pt x="1101504" y="428720"/>
                  </a:cubicBezTo>
                  <a:cubicBezTo>
                    <a:pt x="1094609" y="429754"/>
                    <a:pt x="1017967" y="442610"/>
                    <a:pt x="1002444" y="443960"/>
                  </a:cubicBezTo>
                  <a:lnTo>
                    <a:pt x="958629" y="447770"/>
                  </a:lnTo>
                  <a:cubicBezTo>
                    <a:pt x="933125" y="450258"/>
                    <a:pt x="924905" y="452065"/>
                    <a:pt x="901479" y="453485"/>
                  </a:cubicBezTo>
                  <a:cubicBezTo>
                    <a:pt x="888153" y="454293"/>
                    <a:pt x="874809" y="454755"/>
                    <a:pt x="861474" y="455390"/>
                  </a:cubicBezTo>
                  <a:cubicBezTo>
                    <a:pt x="852584" y="454755"/>
                    <a:pt x="843643" y="454626"/>
                    <a:pt x="834804" y="453485"/>
                  </a:cubicBezTo>
                  <a:cubicBezTo>
                    <a:pt x="757361" y="443492"/>
                    <a:pt x="841222" y="450755"/>
                    <a:pt x="777654" y="445865"/>
                  </a:cubicBezTo>
                  <a:cubicBezTo>
                    <a:pt x="769399" y="443325"/>
                    <a:pt x="761250" y="440413"/>
                    <a:pt x="752889" y="438245"/>
                  </a:cubicBezTo>
                  <a:cubicBezTo>
                    <a:pt x="697097" y="423780"/>
                    <a:pt x="753563" y="440872"/>
                    <a:pt x="703359" y="426815"/>
                  </a:cubicBezTo>
                  <a:cubicBezTo>
                    <a:pt x="663423" y="415633"/>
                    <a:pt x="694082" y="421578"/>
                    <a:pt x="653829" y="415385"/>
                  </a:cubicBezTo>
                  <a:cubicBezTo>
                    <a:pt x="584715" y="392347"/>
                    <a:pt x="665576" y="418654"/>
                    <a:pt x="596679" y="398240"/>
                  </a:cubicBezTo>
                  <a:cubicBezTo>
                    <a:pt x="588978" y="395958"/>
                    <a:pt x="581558" y="392770"/>
                    <a:pt x="573819" y="390620"/>
                  </a:cubicBezTo>
                  <a:cubicBezTo>
                    <a:pt x="570097" y="389586"/>
                    <a:pt x="566163" y="389536"/>
                    <a:pt x="562389" y="388715"/>
                  </a:cubicBezTo>
                  <a:cubicBezTo>
                    <a:pt x="545438" y="385030"/>
                    <a:pt x="508919" y="376639"/>
                    <a:pt x="493809" y="369665"/>
                  </a:cubicBezTo>
                  <a:cubicBezTo>
                    <a:pt x="485405" y="365786"/>
                    <a:pt x="425702" y="333651"/>
                    <a:pt x="406179" y="320135"/>
                  </a:cubicBezTo>
                  <a:cubicBezTo>
                    <a:pt x="397924" y="314420"/>
                    <a:pt x="389910" y="308340"/>
                    <a:pt x="381414" y="302990"/>
                  </a:cubicBezTo>
                  <a:cubicBezTo>
                    <a:pt x="372749" y="297534"/>
                    <a:pt x="363474" y="293101"/>
                    <a:pt x="354744" y="287750"/>
                  </a:cubicBezTo>
                  <a:cubicBezTo>
                    <a:pt x="343781" y="281031"/>
                    <a:pt x="333403" y="273379"/>
                    <a:pt x="322359" y="266795"/>
                  </a:cubicBezTo>
                  <a:cubicBezTo>
                    <a:pt x="300372" y="253687"/>
                    <a:pt x="279451" y="238202"/>
                    <a:pt x="255684" y="228695"/>
                  </a:cubicBezTo>
                  <a:cubicBezTo>
                    <a:pt x="197727" y="205512"/>
                    <a:pt x="268138" y="234695"/>
                    <a:pt x="223299" y="213455"/>
                  </a:cubicBezTo>
                  <a:cubicBezTo>
                    <a:pt x="192965" y="199086"/>
                    <a:pt x="206594" y="210378"/>
                    <a:pt x="179484" y="188690"/>
                  </a:cubicBezTo>
                  <a:cubicBezTo>
                    <a:pt x="88916" y="116235"/>
                    <a:pt x="163687" y="180028"/>
                    <a:pt x="116619" y="127730"/>
                  </a:cubicBezTo>
                  <a:cubicBezTo>
                    <a:pt x="105806" y="115715"/>
                    <a:pt x="93759" y="104870"/>
                    <a:pt x="82329" y="93440"/>
                  </a:cubicBezTo>
                  <a:cubicBezTo>
                    <a:pt x="77249" y="88360"/>
                    <a:pt x="71895" y="83540"/>
                    <a:pt x="67089" y="78200"/>
                  </a:cubicBezTo>
                  <a:cubicBezTo>
                    <a:pt x="61374" y="71850"/>
                    <a:pt x="55819" y="65352"/>
                    <a:pt x="49944" y="59150"/>
                  </a:cubicBezTo>
                  <a:cubicBezTo>
                    <a:pt x="44385" y="53283"/>
                    <a:pt x="38146" y="48065"/>
                    <a:pt x="32799" y="42005"/>
                  </a:cubicBezTo>
                  <a:cubicBezTo>
                    <a:pt x="16542" y="23581"/>
                    <a:pt x="26713" y="30204"/>
                    <a:pt x="9939" y="13430"/>
                  </a:cubicBezTo>
                  <a:cubicBezTo>
                    <a:pt x="7694" y="11185"/>
                    <a:pt x="4859" y="9620"/>
                    <a:pt x="2319" y="7715"/>
                  </a:cubicBezTo>
                  <a:cubicBezTo>
                    <a:pt x="-2073" y="-5461"/>
                    <a:pt x="-1842" y="-2232"/>
                    <a:pt x="17559" y="21050"/>
                  </a:cubicBezTo>
                  <a:cubicBezTo>
                    <a:pt x="24797" y="29735"/>
                    <a:pt x="29686" y="40657"/>
                    <a:pt x="38514" y="47720"/>
                  </a:cubicBezTo>
                  <a:cubicBezTo>
                    <a:pt x="41689" y="50260"/>
                    <a:pt x="45164" y="52465"/>
                    <a:pt x="48039" y="55340"/>
                  </a:cubicBezTo>
                  <a:cubicBezTo>
                    <a:pt x="49658" y="56959"/>
                    <a:pt x="50383" y="59296"/>
                    <a:pt x="51849" y="61055"/>
                  </a:cubicBezTo>
                  <a:cubicBezTo>
                    <a:pt x="53574" y="63125"/>
                    <a:pt x="55839" y="64700"/>
                    <a:pt x="57564" y="66770"/>
                  </a:cubicBezTo>
                  <a:cubicBezTo>
                    <a:pt x="87380" y="102549"/>
                    <a:pt x="61881" y="71010"/>
                    <a:pt x="74709" y="91535"/>
                  </a:cubicBezTo>
                  <a:cubicBezTo>
                    <a:pt x="76392" y="94227"/>
                    <a:pt x="78707" y="96484"/>
                    <a:pt x="80424" y="99155"/>
                  </a:cubicBezTo>
                  <a:cubicBezTo>
                    <a:pt x="87115" y="109564"/>
                    <a:pt x="93118" y="122009"/>
                    <a:pt x="101379" y="131540"/>
                  </a:cubicBezTo>
                  <a:cubicBezTo>
                    <a:pt x="109519" y="140932"/>
                    <a:pt x="129404" y="158402"/>
                    <a:pt x="137574" y="165830"/>
                  </a:cubicBezTo>
                  <a:lnTo>
                    <a:pt x="158529" y="184880"/>
                  </a:lnTo>
                  <a:cubicBezTo>
                    <a:pt x="164864" y="190612"/>
                    <a:pt x="170627" y="197059"/>
                    <a:pt x="177579" y="202025"/>
                  </a:cubicBezTo>
                  <a:cubicBezTo>
                    <a:pt x="182024" y="205200"/>
                    <a:pt x="186686" y="208091"/>
                    <a:pt x="190914" y="211550"/>
                  </a:cubicBezTo>
                  <a:cubicBezTo>
                    <a:pt x="193694" y="213825"/>
                    <a:pt x="195699" y="216965"/>
                    <a:pt x="198534" y="219170"/>
                  </a:cubicBezTo>
                  <a:cubicBezTo>
                    <a:pt x="201457" y="221443"/>
                    <a:pt x="205065" y="222707"/>
                    <a:pt x="208059" y="224885"/>
                  </a:cubicBezTo>
                  <a:cubicBezTo>
                    <a:pt x="231419" y="241874"/>
                    <a:pt x="206088" y="227656"/>
                    <a:pt x="238539" y="247745"/>
                  </a:cubicBezTo>
                  <a:cubicBezTo>
                    <a:pt x="245304" y="251933"/>
                    <a:pt x="252801" y="254872"/>
                    <a:pt x="259494" y="259175"/>
                  </a:cubicBezTo>
                  <a:cubicBezTo>
                    <a:pt x="261760" y="260632"/>
                    <a:pt x="263094" y="263221"/>
                    <a:pt x="265209" y="264890"/>
                  </a:cubicBezTo>
                  <a:cubicBezTo>
                    <a:pt x="275177" y="272759"/>
                    <a:pt x="284865" y="281108"/>
                    <a:pt x="295689" y="287750"/>
                  </a:cubicBezTo>
                  <a:cubicBezTo>
                    <a:pt x="312881" y="298300"/>
                    <a:pt x="332505" y="304758"/>
                    <a:pt x="349029" y="316325"/>
                  </a:cubicBezTo>
                  <a:cubicBezTo>
                    <a:pt x="361373" y="324966"/>
                    <a:pt x="390169" y="345467"/>
                    <a:pt x="400464" y="350615"/>
                  </a:cubicBezTo>
                  <a:cubicBezTo>
                    <a:pt x="404274" y="352520"/>
                    <a:pt x="408241" y="354138"/>
                    <a:pt x="411894" y="356330"/>
                  </a:cubicBezTo>
                  <a:cubicBezTo>
                    <a:pt x="428822" y="366487"/>
                    <a:pt x="408342" y="359434"/>
                    <a:pt x="436659" y="371570"/>
                  </a:cubicBezTo>
                  <a:cubicBezTo>
                    <a:pt x="448477" y="376635"/>
                    <a:pt x="461050" y="379808"/>
                    <a:pt x="472854" y="384905"/>
                  </a:cubicBezTo>
                  <a:cubicBezTo>
                    <a:pt x="489020" y="391886"/>
                    <a:pt x="504729" y="399890"/>
                    <a:pt x="520479" y="407765"/>
                  </a:cubicBezTo>
                  <a:cubicBezTo>
                    <a:pt x="528099" y="411575"/>
                    <a:pt x="535446" y="415988"/>
                    <a:pt x="543339" y="419195"/>
                  </a:cubicBezTo>
                  <a:cubicBezTo>
                    <a:pt x="555805" y="424259"/>
                    <a:pt x="568674" y="428275"/>
                    <a:pt x="581439" y="432530"/>
                  </a:cubicBezTo>
                  <a:cubicBezTo>
                    <a:pt x="587728" y="434626"/>
                    <a:pt x="594114" y="436424"/>
                    <a:pt x="600489" y="438245"/>
                  </a:cubicBezTo>
                  <a:cubicBezTo>
                    <a:pt x="610216" y="441024"/>
                    <a:pt x="628022" y="446009"/>
                    <a:pt x="638589" y="447770"/>
                  </a:cubicBezTo>
                  <a:cubicBezTo>
                    <a:pt x="644261" y="448715"/>
                    <a:pt x="650019" y="449040"/>
                    <a:pt x="655734" y="449675"/>
                  </a:cubicBezTo>
                  <a:cubicBezTo>
                    <a:pt x="684235" y="465962"/>
                    <a:pt x="690306" y="470520"/>
                    <a:pt x="724314" y="483965"/>
                  </a:cubicBezTo>
                  <a:cubicBezTo>
                    <a:pt x="759868" y="498021"/>
                    <a:pt x="756588" y="494409"/>
                    <a:pt x="785274" y="503015"/>
                  </a:cubicBezTo>
                  <a:cubicBezTo>
                    <a:pt x="811467" y="510873"/>
                    <a:pt x="792880" y="507538"/>
                    <a:pt x="817659" y="510635"/>
                  </a:cubicBezTo>
                  <a:cubicBezTo>
                    <a:pt x="833574" y="515409"/>
                    <a:pt x="840826" y="518356"/>
                    <a:pt x="857664" y="520160"/>
                  </a:cubicBezTo>
                  <a:cubicBezTo>
                    <a:pt x="868416" y="521312"/>
                    <a:pt x="879254" y="521430"/>
                    <a:pt x="890049" y="522065"/>
                  </a:cubicBezTo>
                  <a:cubicBezTo>
                    <a:pt x="905252" y="524404"/>
                    <a:pt x="918629" y="526909"/>
                    <a:pt x="933864" y="527780"/>
                  </a:cubicBezTo>
                  <a:cubicBezTo>
                    <a:pt x="949726" y="528686"/>
                    <a:pt x="965614" y="529050"/>
                    <a:pt x="981489" y="529685"/>
                  </a:cubicBezTo>
                  <a:cubicBezTo>
                    <a:pt x="1006304" y="538902"/>
                    <a:pt x="1082295" y="569385"/>
                    <a:pt x="1111029" y="571595"/>
                  </a:cubicBezTo>
                  <a:cubicBezTo>
                    <a:pt x="1144748" y="574189"/>
                    <a:pt x="1127598" y="572329"/>
                    <a:pt x="1162464" y="577310"/>
                  </a:cubicBezTo>
                  <a:lnTo>
                    <a:pt x="1293909" y="575405"/>
                  </a:lnTo>
                  <a:cubicBezTo>
                    <a:pt x="1296526" y="575333"/>
                    <a:pt x="1298914" y="573634"/>
                    <a:pt x="1301529" y="573500"/>
                  </a:cubicBezTo>
                  <a:cubicBezTo>
                    <a:pt x="1323734" y="572361"/>
                    <a:pt x="1345979" y="572230"/>
                    <a:pt x="1368204" y="571595"/>
                  </a:cubicBezTo>
                  <a:cubicBezTo>
                    <a:pt x="1398852" y="565028"/>
                    <a:pt x="1399272" y="565684"/>
                    <a:pt x="1432974" y="554450"/>
                  </a:cubicBezTo>
                  <a:cubicBezTo>
                    <a:pt x="1438689" y="552545"/>
                    <a:pt x="1444655" y="551272"/>
                    <a:pt x="1450119" y="548735"/>
                  </a:cubicBezTo>
                  <a:cubicBezTo>
                    <a:pt x="1462485" y="542994"/>
                    <a:pt x="1474476" y="536449"/>
                    <a:pt x="1486314" y="529685"/>
                  </a:cubicBezTo>
                  <a:cubicBezTo>
                    <a:pt x="1488919" y="528196"/>
                    <a:pt x="1502389" y="520172"/>
                    <a:pt x="1507269" y="518255"/>
                  </a:cubicBezTo>
                  <a:cubicBezTo>
                    <a:pt x="1526443" y="510722"/>
                    <a:pt x="1554072" y="502044"/>
                    <a:pt x="1573944" y="491585"/>
                  </a:cubicBezTo>
                  <a:cubicBezTo>
                    <a:pt x="1579245" y="488795"/>
                    <a:pt x="1583983" y="485032"/>
                    <a:pt x="1589184" y="482060"/>
                  </a:cubicBezTo>
                  <a:cubicBezTo>
                    <a:pt x="1592882" y="479947"/>
                    <a:pt x="1596935" y="478491"/>
                    <a:pt x="1600614" y="476345"/>
                  </a:cubicBezTo>
                  <a:cubicBezTo>
                    <a:pt x="1604569" y="474038"/>
                    <a:pt x="1608144" y="471125"/>
                    <a:pt x="1612044" y="468725"/>
                  </a:cubicBezTo>
                  <a:cubicBezTo>
                    <a:pt x="1616404" y="466042"/>
                    <a:pt x="1621239" y="464116"/>
                    <a:pt x="1625379" y="461105"/>
                  </a:cubicBezTo>
                  <a:cubicBezTo>
                    <a:pt x="1632498" y="455927"/>
                    <a:pt x="1633271" y="452216"/>
                    <a:pt x="1638714" y="445865"/>
                  </a:cubicBezTo>
                  <a:cubicBezTo>
                    <a:pt x="1640467" y="443820"/>
                    <a:pt x="1642775" y="442277"/>
                    <a:pt x="1644429" y="440150"/>
                  </a:cubicBezTo>
                  <a:cubicBezTo>
                    <a:pt x="1660379" y="419643"/>
                    <a:pt x="1644789" y="435980"/>
                    <a:pt x="1657764" y="423005"/>
                  </a:cubicBezTo>
                  <a:cubicBezTo>
                    <a:pt x="1658399" y="420465"/>
                    <a:pt x="1661305" y="417429"/>
                    <a:pt x="1659669" y="415385"/>
                  </a:cubicBezTo>
                  <a:cubicBezTo>
                    <a:pt x="1657646" y="412857"/>
                    <a:pt x="1653376" y="413676"/>
                    <a:pt x="1650144" y="413480"/>
                  </a:cubicBezTo>
                  <a:cubicBezTo>
                    <a:pt x="1632385" y="412404"/>
                    <a:pt x="1614584" y="412210"/>
                    <a:pt x="1596804" y="411575"/>
                  </a:cubicBezTo>
                  <a:cubicBezTo>
                    <a:pt x="1593629" y="410940"/>
                    <a:pt x="1590488" y="410098"/>
                    <a:pt x="1587279" y="409670"/>
                  </a:cubicBezTo>
                  <a:cubicBezTo>
                    <a:pt x="1580953" y="408827"/>
                    <a:pt x="1574487" y="409017"/>
                    <a:pt x="1568229" y="407765"/>
                  </a:cubicBezTo>
                  <a:cubicBezTo>
                    <a:pt x="1565089" y="407137"/>
                    <a:pt x="1554271" y="401966"/>
                    <a:pt x="1551084" y="400145"/>
                  </a:cubicBezTo>
                  <a:cubicBezTo>
                    <a:pt x="1549096" y="399009"/>
                    <a:pt x="1547473" y="397237"/>
                    <a:pt x="1545369" y="396335"/>
                  </a:cubicBezTo>
                  <a:cubicBezTo>
                    <a:pt x="1542963" y="395304"/>
                    <a:pt x="1540200" y="395349"/>
                    <a:pt x="1537749" y="394430"/>
                  </a:cubicBezTo>
                  <a:cubicBezTo>
                    <a:pt x="1535090" y="393433"/>
                    <a:pt x="1532595" y="392029"/>
                    <a:pt x="1530129" y="390620"/>
                  </a:cubicBezTo>
                  <a:cubicBezTo>
                    <a:pt x="1528141" y="389484"/>
                    <a:pt x="1526586" y="387534"/>
                    <a:pt x="1524414" y="386810"/>
                  </a:cubicBezTo>
                  <a:cubicBezTo>
                    <a:pt x="1520750" y="385589"/>
                    <a:pt x="1516794" y="385540"/>
                    <a:pt x="1512984" y="384905"/>
                  </a:cubicBezTo>
                  <a:cubicBezTo>
                    <a:pt x="1509809" y="383000"/>
                    <a:pt x="1506731" y="380922"/>
                    <a:pt x="1503459" y="379190"/>
                  </a:cubicBezTo>
                  <a:cubicBezTo>
                    <a:pt x="1495930" y="375204"/>
                    <a:pt x="1487904" y="372143"/>
                    <a:pt x="1480599" y="367760"/>
                  </a:cubicBezTo>
                  <a:cubicBezTo>
                    <a:pt x="1477424" y="365855"/>
                    <a:pt x="1474311" y="363843"/>
                    <a:pt x="1471074" y="362045"/>
                  </a:cubicBezTo>
                  <a:cubicBezTo>
                    <a:pt x="1462780" y="357437"/>
                    <a:pt x="1463304" y="359243"/>
                    <a:pt x="1455834" y="352520"/>
                  </a:cubicBezTo>
                  <a:cubicBezTo>
                    <a:pt x="1451829" y="348916"/>
                    <a:pt x="1448214" y="344900"/>
                    <a:pt x="1444404" y="341090"/>
                  </a:cubicBezTo>
                  <a:cubicBezTo>
                    <a:pt x="1442499" y="339185"/>
                    <a:pt x="1439894" y="337785"/>
                    <a:pt x="1438689" y="335375"/>
                  </a:cubicBezTo>
                  <a:cubicBezTo>
                    <a:pt x="1433855" y="325707"/>
                    <a:pt x="1437242" y="329330"/>
                    <a:pt x="1429164" y="323945"/>
                  </a:cubicBezTo>
                  <a:cubicBezTo>
                    <a:pt x="1422044" y="306145"/>
                    <a:pt x="1418052" y="273145"/>
                    <a:pt x="1415829" y="262985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AAC788F-832E-6443-2179-26AAF6D9AD2B}"/>
                </a:ext>
              </a:extLst>
            </p:cNvPr>
            <p:cNvSpPr/>
            <p:nvPr/>
          </p:nvSpPr>
          <p:spPr>
            <a:xfrm rot="10800000">
              <a:off x="5147356" y="3777090"/>
              <a:ext cx="1660162" cy="577310"/>
            </a:xfrm>
            <a:custGeom>
              <a:avLst/>
              <a:gdLst>
                <a:gd name="connsiteX0" fmla="*/ 1415829 w 1660162"/>
                <a:gd name="connsiteY0" fmla="*/ 262985 h 577310"/>
                <a:gd name="connsiteX1" fmla="*/ 1415829 w 1660162"/>
                <a:gd name="connsiteY1" fmla="*/ 262985 h 577310"/>
                <a:gd name="connsiteX2" fmla="*/ 1408209 w 1660162"/>
                <a:gd name="connsiteY2" fmla="*/ 283940 h 577310"/>
                <a:gd name="connsiteX3" fmla="*/ 1404399 w 1660162"/>
                <a:gd name="connsiteY3" fmla="*/ 291560 h 577310"/>
                <a:gd name="connsiteX4" fmla="*/ 1396779 w 1660162"/>
                <a:gd name="connsiteY4" fmla="*/ 297275 h 577310"/>
                <a:gd name="connsiteX5" fmla="*/ 1385349 w 1660162"/>
                <a:gd name="connsiteY5" fmla="*/ 306800 h 577310"/>
                <a:gd name="connsiteX6" fmla="*/ 1381539 w 1660162"/>
                <a:gd name="connsiteY6" fmla="*/ 314420 h 577310"/>
                <a:gd name="connsiteX7" fmla="*/ 1354869 w 1660162"/>
                <a:gd name="connsiteY7" fmla="*/ 337280 h 577310"/>
                <a:gd name="connsiteX8" fmla="*/ 1328199 w 1660162"/>
                <a:gd name="connsiteY8" fmla="*/ 358235 h 577310"/>
                <a:gd name="connsiteX9" fmla="*/ 1316769 w 1660162"/>
                <a:gd name="connsiteY9" fmla="*/ 367760 h 577310"/>
                <a:gd name="connsiteX10" fmla="*/ 1299624 w 1660162"/>
                <a:gd name="connsiteY10" fmla="*/ 373475 h 577310"/>
                <a:gd name="connsiteX11" fmla="*/ 1280574 w 1660162"/>
                <a:gd name="connsiteY11" fmla="*/ 383000 h 577310"/>
                <a:gd name="connsiteX12" fmla="*/ 1251999 w 1660162"/>
                <a:gd name="connsiteY12" fmla="*/ 398240 h 577310"/>
                <a:gd name="connsiteX13" fmla="*/ 1242474 w 1660162"/>
                <a:gd name="connsiteY13" fmla="*/ 400145 h 577310"/>
                <a:gd name="connsiteX14" fmla="*/ 1200564 w 1660162"/>
                <a:gd name="connsiteY14" fmla="*/ 411575 h 577310"/>
                <a:gd name="connsiteX15" fmla="*/ 1166274 w 1660162"/>
                <a:gd name="connsiteY15" fmla="*/ 419195 h 577310"/>
                <a:gd name="connsiteX16" fmla="*/ 1137699 w 1660162"/>
                <a:gd name="connsiteY16" fmla="*/ 423005 h 577310"/>
                <a:gd name="connsiteX17" fmla="*/ 1118649 w 1660162"/>
                <a:gd name="connsiteY17" fmla="*/ 426815 h 577310"/>
                <a:gd name="connsiteX18" fmla="*/ 1101504 w 1660162"/>
                <a:gd name="connsiteY18" fmla="*/ 428720 h 577310"/>
                <a:gd name="connsiteX19" fmla="*/ 1002444 w 1660162"/>
                <a:gd name="connsiteY19" fmla="*/ 443960 h 577310"/>
                <a:gd name="connsiteX20" fmla="*/ 958629 w 1660162"/>
                <a:gd name="connsiteY20" fmla="*/ 447770 h 577310"/>
                <a:gd name="connsiteX21" fmla="*/ 901479 w 1660162"/>
                <a:gd name="connsiteY21" fmla="*/ 453485 h 577310"/>
                <a:gd name="connsiteX22" fmla="*/ 861474 w 1660162"/>
                <a:gd name="connsiteY22" fmla="*/ 455390 h 577310"/>
                <a:gd name="connsiteX23" fmla="*/ 834804 w 1660162"/>
                <a:gd name="connsiteY23" fmla="*/ 453485 h 577310"/>
                <a:gd name="connsiteX24" fmla="*/ 777654 w 1660162"/>
                <a:gd name="connsiteY24" fmla="*/ 445865 h 577310"/>
                <a:gd name="connsiteX25" fmla="*/ 752889 w 1660162"/>
                <a:gd name="connsiteY25" fmla="*/ 438245 h 577310"/>
                <a:gd name="connsiteX26" fmla="*/ 703359 w 1660162"/>
                <a:gd name="connsiteY26" fmla="*/ 426815 h 577310"/>
                <a:gd name="connsiteX27" fmla="*/ 653829 w 1660162"/>
                <a:gd name="connsiteY27" fmla="*/ 415385 h 577310"/>
                <a:gd name="connsiteX28" fmla="*/ 596679 w 1660162"/>
                <a:gd name="connsiteY28" fmla="*/ 398240 h 577310"/>
                <a:gd name="connsiteX29" fmla="*/ 573819 w 1660162"/>
                <a:gd name="connsiteY29" fmla="*/ 390620 h 577310"/>
                <a:gd name="connsiteX30" fmla="*/ 562389 w 1660162"/>
                <a:gd name="connsiteY30" fmla="*/ 388715 h 577310"/>
                <a:gd name="connsiteX31" fmla="*/ 493809 w 1660162"/>
                <a:gd name="connsiteY31" fmla="*/ 369665 h 577310"/>
                <a:gd name="connsiteX32" fmla="*/ 406179 w 1660162"/>
                <a:gd name="connsiteY32" fmla="*/ 320135 h 577310"/>
                <a:gd name="connsiteX33" fmla="*/ 381414 w 1660162"/>
                <a:gd name="connsiteY33" fmla="*/ 302990 h 577310"/>
                <a:gd name="connsiteX34" fmla="*/ 354744 w 1660162"/>
                <a:gd name="connsiteY34" fmla="*/ 287750 h 577310"/>
                <a:gd name="connsiteX35" fmla="*/ 322359 w 1660162"/>
                <a:gd name="connsiteY35" fmla="*/ 266795 h 577310"/>
                <a:gd name="connsiteX36" fmla="*/ 255684 w 1660162"/>
                <a:gd name="connsiteY36" fmla="*/ 228695 h 577310"/>
                <a:gd name="connsiteX37" fmla="*/ 223299 w 1660162"/>
                <a:gd name="connsiteY37" fmla="*/ 213455 h 577310"/>
                <a:gd name="connsiteX38" fmla="*/ 179484 w 1660162"/>
                <a:gd name="connsiteY38" fmla="*/ 188690 h 577310"/>
                <a:gd name="connsiteX39" fmla="*/ 116619 w 1660162"/>
                <a:gd name="connsiteY39" fmla="*/ 127730 h 577310"/>
                <a:gd name="connsiteX40" fmla="*/ 82329 w 1660162"/>
                <a:gd name="connsiteY40" fmla="*/ 93440 h 577310"/>
                <a:gd name="connsiteX41" fmla="*/ 67089 w 1660162"/>
                <a:gd name="connsiteY41" fmla="*/ 78200 h 577310"/>
                <a:gd name="connsiteX42" fmla="*/ 49944 w 1660162"/>
                <a:gd name="connsiteY42" fmla="*/ 59150 h 577310"/>
                <a:gd name="connsiteX43" fmla="*/ 32799 w 1660162"/>
                <a:gd name="connsiteY43" fmla="*/ 42005 h 577310"/>
                <a:gd name="connsiteX44" fmla="*/ 9939 w 1660162"/>
                <a:gd name="connsiteY44" fmla="*/ 13430 h 577310"/>
                <a:gd name="connsiteX45" fmla="*/ 2319 w 1660162"/>
                <a:gd name="connsiteY45" fmla="*/ 7715 h 577310"/>
                <a:gd name="connsiteX46" fmla="*/ 17559 w 1660162"/>
                <a:gd name="connsiteY46" fmla="*/ 21050 h 577310"/>
                <a:gd name="connsiteX47" fmla="*/ 38514 w 1660162"/>
                <a:gd name="connsiteY47" fmla="*/ 47720 h 577310"/>
                <a:gd name="connsiteX48" fmla="*/ 48039 w 1660162"/>
                <a:gd name="connsiteY48" fmla="*/ 55340 h 577310"/>
                <a:gd name="connsiteX49" fmla="*/ 51849 w 1660162"/>
                <a:gd name="connsiteY49" fmla="*/ 61055 h 577310"/>
                <a:gd name="connsiteX50" fmla="*/ 57564 w 1660162"/>
                <a:gd name="connsiteY50" fmla="*/ 66770 h 577310"/>
                <a:gd name="connsiteX51" fmla="*/ 74709 w 1660162"/>
                <a:gd name="connsiteY51" fmla="*/ 91535 h 577310"/>
                <a:gd name="connsiteX52" fmla="*/ 80424 w 1660162"/>
                <a:gd name="connsiteY52" fmla="*/ 99155 h 577310"/>
                <a:gd name="connsiteX53" fmla="*/ 101379 w 1660162"/>
                <a:gd name="connsiteY53" fmla="*/ 131540 h 577310"/>
                <a:gd name="connsiteX54" fmla="*/ 137574 w 1660162"/>
                <a:gd name="connsiteY54" fmla="*/ 165830 h 577310"/>
                <a:gd name="connsiteX55" fmla="*/ 158529 w 1660162"/>
                <a:gd name="connsiteY55" fmla="*/ 184880 h 577310"/>
                <a:gd name="connsiteX56" fmla="*/ 177579 w 1660162"/>
                <a:gd name="connsiteY56" fmla="*/ 202025 h 577310"/>
                <a:gd name="connsiteX57" fmla="*/ 190914 w 1660162"/>
                <a:gd name="connsiteY57" fmla="*/ 211550 h 577310"/>
                <a:gd name="connsiteX58" fmla="*/ 198534 w 1660162"/>
                <a:gd name="connsiteY58" fmla="*/ 219170 h 577310"/>
                <a:gd name="connsiteX59" fmla="*/ 208059 w 1660162"/>
                <a:gd name="connsiteY59" fmla="*/ 224885 h 577310"/>
                <a:gd name="connsiteX60" fmla="*/ 238539 w 1660162"/>
                <a:gd name="connsiteY60" fmla="*/ 247745 h 577310"/>
                <a:gd name="connsiteX61" fmla="*/ 259494 w 1660162"/>
                <a:gd name="connsiteY61" fmla="*/ 259175 h 577310"/>
                <a:gd name="connsiteX62" fmla="*/ 265209 w 1660162"/>
                <a:gd name="connsiteY62" fmla="*/ 264890 h 577310"/>
                <a:gd name="connsiteX63" fmla="*/ 295689 w 1660162"/>
                <a:gd name="connsiteY63" fmla="*/ 287750 h 577310"/>
                <a:gd name="connsiteX64" fmla="*/ 349029 w 1660162"/>
                <a:gd name="connsiteY64" fmla="*/ 316325 h 577310"/>
                <a:gd name="connsiteX65" fmla="*/ 400464 w 1660162"/>
                <a:gd name="connsiteY65" fmla="*/ 350615 h 577310"/>
                <a:gd name="connsiteX66" fmla="*/ 411894 w 1660162"/>
                <a:gd name="connsiteY66" fmla="*/ 356330 h 577310"/>
                <a:gd name="connsiteX67" fmla="*/ 436659 w 1660162"/>
                <a:gd name="connsiteY67" fmla="*/ 371570 h 577310"/>
                <a:gd name="connsiteX68" fmla="*/ 472854 w 1660162"/>
                <a:gd name="connsiteY68" fmla="*/ 384905 h 577310"/>
                <a:gd name="connsiteX69" fmla="*/ 520479 w 1660162"/>
                <a:gd name="connsiteY69" fmla="*/ 407765 h 577310"/>
                <a:gd name="connsiteX70" fmla="*/ 543339 w 1660162"/>
                <a:gd name="connsiteY70" fmla="*/ 419195 h 577310"/>
                <a:gd name="connsiteX71" fmla="*/ 581439 w 1660162"/>
                <a:gd name="connsiteY71" fmla="*/ 432530 h 577310"/>
                <a:gd name="connsiteX72" fmla="*/ 600489 w 1660162"/>
                <a:gd name="connsiteY72" fmla="*/ 438245 h 577310"/>
                <a:gd name="connsiteX73" fmla="*/ 638589 w 1660162"/>
                <a:gd name="connsiteY73" fmla="*/ 447770 h 577310"/>
                <a:gd name="connsiteX74" fmla="*/ 655734 w 1660162"/>
                <a:gd name="connsiteY74" fmla="*/ 449675 h 577310"/>
                <a:gd name="connsiteX75" fmla="*/ 724314 w 1660162"/>
                <a:gd name="connsiteY75" fmla="*/ 483965 h 577310"/>
                <a:gd name="connsiteX76" fmla="*/ 785274 w 1660162"/>
                <a:gd name="connsiteY76" fmla="*/ 503015 h 577310"/>
                <a:gd name="connsiteX77" fmla="*/ 817659 w 1660162"/>
                <a:gd name="connsiteY77" fmla="*/ 510635 h 577310"/>
                <a:gd name="connsiteX78" fmla="*/ 857664 w 1660162"/>
                <a:gd name="connsiteY78" fmla="*/ 520160 h 577310"/>
                <a:gd name="connsiteX79" fmla="*/ 890049 w 1660162"/>
                <a:gd name="connsiteY79" fmla="*/ 522065 h 577310"/>
                <a:gd name="connsiteX80" fmla="*/ 933864 w 1660162"/>
                <a:gd name="connsiteY80" fmla="*/ 527780 h 577310"/>
                <a:gd name="connsiteX81" fmla="*/ 981489 w 1660162"/>
                <a:gd name="connsiteY81" fmla="*/ 529685 h 577310"/>
                <a:gd name="connsiteX82" fmla="*/ 1111029 w 1660162"/>
                <a:gd name="connsiteY82" fmla="*/ 571595 h 577310"/>
                <a:gd name="connsiteX83" fmla="*/ 1162464 w 1660162"/>
                <a:gd name="connsiteY83" fmla="*/ 577310 h 577310"/>
                <a:gd name="connsiteX84" fmla="*/ 1293909 w 1660162"/>
                <a:gd name="connsiteY84" fmla="*/ 575405 h 577310"/>
                <a:gd name="connsiteX85" fmla="*/ 1301529 w 1660162"/>
                <a:gd name="connsiteY85" fmla="*/ 573500 h 577310"/>
                <a:gd name="connsiteX86" fmla="*/ 1368204 w 1660162"/>
                <a:gd name="connsiteY86" fmla="*/ 571595 h 577310"/>
                <a:gd name="connsiteX87" fmla="*/ 1432974 w 1660162"/>
                <a:gd name="connsiteY87" fmla="*/ 554450 h 577310"/>
                <a:gd name="connsiteX88" fmla="*/ 1450119 w 1660162"/>
                <a:gd name="connsiteY88" fmla="*/ 548735 h 577310"/>
                <a:gd name="connsiteX89" fmla="*/ 1486314 w 1660162"/>
                <a:gd name="connsiteY89" fmla="*/ 529685 h 577310"/>
                <a:gd name="connsiteX90" fmla="*/ 1507269 w 1660162"/>
                <a:gd name="connsiteY90" fmla="*/ 518255 h 577310"/>
                <a:gd name="connsiteX91" fmla="*/ 1573944 w 1660162"/>
                <a:gd name="connsiteY91" fmla="*/ 491585 h 577310"/>
                <a:gd name="connsiteX92" fmla="*/ 1589184 w 1660162"/>
                <a:gd name="connsiteY92" fmla="*/ 482060 h 577310"/>
                <a:gd name="connsiteX93" fmla="*/ 1600614 w 1660162"/>
                <a:gd name="connsiteY93" fmla="*/ 476345 h 577310"/>
                <a:gd name="connsiteX94" fmla="*/ 1612044 w 1660162"/>
                <a:gd name="connsiteY94" fmla="*/ 468725 h 577310"/>
                <a:gd name="connsiteX95" fmla="*/ 1625379 w 1660162"/>
                <a:gd name="connsiteY95" fmla="*/ 461105 h 577310"/>
                <a:gd name="connsiteX96" fmla="*/ 1638714 w 1660162"/>
                <a:gd name="connsiteY96" fmla="*/ 445865 h 577310"/>
                <a:gd name="connsiteX97" fmla="*/ 1644429 w 1660162"/>
                <a:gd name="connsiteY97" fmla="*/ 440150 h 577310"/>
                <a:gd name="connsiteX98" fmla="*/ 1657764 w 1660162"/>
                <a:gd name="connsiteY98" fmla="*/ 423005 h 577310"/>
                <a:gd name="connsiteX99" fmla="*/ 1659669 w 1660162"/>
                <a:gd name="connsiteY99" fmla="*/ 415385 h 577310"/>
                <a:gd name="connsiteX100" fmla="*/ 1650144 w 1660162"/>
                <a:gd name="connsiteY100" fmla="*/ 413480 h 577310"/>
                <a:gd name="connsiteX101" fmla="*/ 1596804 w 1660162"/>
                <a:gd name="connsiteY101" fmla="*/ 411575 h 577310"/>
                <a:gd name="connsiteX102" fmla="*/ 1587279 w 1660162"/>
                <a:gd name="connsiteY102" fmla="*/ 409670 h 577310"/>
                <a:gd name="connsiteX103" fmla="*/ 1568229 w 1660162"/>
                <a:gd name="connsiteY103" fmla="*/ 407765 h 577310"/>
                <a:gd name="connsiteX104" fmla="*/ 1551084 w 1660162"/>
                <a:gd name="connsiteY104" fmla="*/ 400145 h 577310"/>
                <a:gd name="connsiteX105" fmla="*/ 1545369 w 1660162"/>
                <a:gd name="connsiteY105" fmla="*/ 396335 h 577310"/>
                <a:gd name="connsiteX106" fmla="*/ 1537749 w 1660162"/>
                <a:gd name="connsiteY106" fmla="*/ 394430 h 577310"/>
                <a:gd name="connsiteX107" fmla="*/ 1530129 w 1660162"/>
                <a:gd name="connsiteY107" fmla="*/ 390620 h 577310"/>
                <a:gd name="connsiteX108" fmla="*/ 1524414 w 1660162"/>
                <a:gd name="connsiteY108" fmla="*/ 386810 h 577310"/>
                <a:gd name="connsiteX109" fmla="*/ 1512984 w 1660162"/>
                <a:gd name="connsiteY109" fmla="*/ 384905 h 577310"/>
                <a:gd name="connsiteX110" fmla="*/ 1503459 w 1660162"/>
                <a:gd name="connsiteY110" fmla="*/ 379190 h 577310"/>
                <a:gd name="connsiteX111" fmla="*/ 1480599 w 1660162"/>
                <a:gd name="connsiteY111" fmla="*/ 367760 h 577310"/>
                <a:gd name="connsiteX112" fmla="*/ 1471074 w 1660162"/>
                <a:gd name="connsiteY112" fmla="*/ 362045 h 577310"/>
                <a:gd name="connsiteX113" fmla="*/ 1455834 w 1660162"/>
                <a:gd name="connsiteY113" fmla="*/ 352520 h 577310"/>
                <a:gd name="connsiteX114" fmla="*/ 1444404 w 1660162"/>
                <a:gd name="connsiteY114" fmla="*/ 341090 h 577310"/>
                <a:gd name="connsiteX115" fmla="*/ 1438689 w 1660162"/>
                <a:gd name="connsiteY115" fmla="*/ 335375 h 577310"/>
                <a:gd name="connsiteX116" fmla="*/ 1429164 w 1660162"/>
                <a:gd name="connsiteY116" fmla="*/ 323945 h 577310"/>
                <a:gd name="connsiteX117" fmla="*/ 1415829 w 1660162"/>
                <a:gd name="connsiteY117" fmla="*/ 262985 h 57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660162" h="577310">
                  <a:moveTo>
                    <a:pt x="1415829" y="262985"/>
                  </a:moveTo>
                  <a:lnTo>
                    <a:pt x="1415829" y="262985"/>
                  </a:lnTo>
                  <a:cubicBezTo>
                    <a:pt x="1413289" y="269970"/>
                    <a:pt x="1410969" y="277039"/>
                    <a:pt x="1408209" y="283940"/>
                  </a:cubicBezTo>
                  <a:cubicBezTo>
                    <a:pt x="1407154" y="286577"/>
                    <a:pt x="1406247" y="289404"/>
                    <a:pt x="1404399" y="291560"/>
                  </a:cubicBezTo>
                  <a:cubicBezTo>
                    <a:pt x="1402333" y="293971"/>
                    <a:pt x="1399190" y="295209"/>
                    <a:pt x="1396779" y="297275"/>
                  </a:cubicBezTo>
                  <a:cubicBezTo>
                    <a:pt x="1383945" y="308276"/>
                    <a:pt x="1397980" y="298379"/>
                    <a:pt x="1385349" y="306800"/>
                  </a:cubicBezTo>
                  <a:cubicBezTo>
                    <a:pt x="1384079" y="309340"/>
                    <a:pt x="1383282" y="312178"/>
                    <a:pt x="1381539" y="314420"/>
                  </a:cubicBezTo>
                  <a:cubicBezTo>
                    <a:pt x="1371559" y="327251"/>
                    <a:pt x="1368036" y="324113"/>
                    <a:pt x="1354869" y="337280"/>
                  </a:cubicBezTo>
                  <a:cubicBezTo>
                    <a:pt x="1321560" y="370589"/>
                    <a:pt x="1354983" y="340379"/>
                    <a:pt x="1328199" y="358235"/>
                  </a:cubicBezTo>
                  <a:cubicBezTo>
                    <a:pt x="1324072" y="360986"/>
                    <a:pt x="1321145" y="365426"/>
                    <a:pt x="1316769" y="367760"/>
                  </a:cubicBezTo>
                  <a:cubicBezTo>
                    <a:pt x="1311454" y="370595"/>
                    <a:pt x="1305176" y="371137"/>
                    <a:pt x="1299624" y="373475"/>
                  </a:cubicBezTo>
                  <a:cubicBezTo>
                    <a:pt x="1293081" y="376230"/>
                    <a:pt x="1286856" y="379693"/>
                    <a:pt x="1280574" y="383000"/>
                  </a:cubicBezTo>
                  <a:cubicBezTo>
                    <a:pt x="1278182" y="384259"/>
                    <a:pt x="1257238" y="396335"/>
                    <a:pt x="1251999" y="398240"/>
                  </a:cubicBezTo>
                  <a:cubicBezTo>
                    <a:pt x="1248956" y="399347"/>
                    <a:pt x="1245649" y="399510"/>
                    <a:pt x="1242474" y="400145"/>
                  </a:cubicBezTo>
                  <a:cubicBezTo>
                    <a:pt x="1206097" y="416680"/>
                    <a:pt x="1237421" y="405220"/>
                    <a:pt x="1200564" y="411575"/>
                  </a:cubicBezTo>
                  <a:cubicBezTo>
                    <a:pt x="1189025" y="413564"/>
                    <a:pt x="1177880" y="417648"/>
                    <a:pt x="1166274" y="419195"/>
                  </a:cubicBezTo>
                  <a:cubicBezTo>
                    <a:pt x="1156749" y="420465"/>
                    <a:pt x="1147188" y="421487"/>
                    <a:pt x="1137699" y="423005"/>
                  </a:cubicBezTo>
                  <a:cubicBezTo>
                    <a:pt x="1131305" y="424028"/>
                    <a:pt x="1125046" y="425805"/>
                    <a:pt x="1118649" y="426815"/>
                  </a:cubicBezTo>
                  <a:cubicBezTo>
                    <a:pt x="1112969" y="427712"/>
                    <a:pt x="1107191" y="427867"/>
                    <a:pt x="1101504" y="428720"/>
                  </a:cubicBezTo>
                  <a:cubicBezTo>
                    <a:pt x="1094609" y="429754"/>
                    <a:pt x="1017967" y="442610"/>
                    <a:pt x="1002444" y="443960"/>
                  </a:cubicBezTo>
                  <a:lnTo>
                    <a:pt x="958629" y="447770"/>
                  </a:lnTo>
                  <a:cubicBezTo>
                    <a:pt x="933125" y="450258"/>
                    <a:pt x="924905" y="452065"/>
                    <a:pt x="901479" y="453485"/>
                  </a:cubicBezTo>
                  <a:cubicBezTo>
                    <a:pt x="888153" y="454293"/>
                    <a:pt x="874809" y="454755"/>
                    <a:pt x="861474" y="455390"/>
                  </a:cubicBezTo>
                  <a:cubicBezTo>
                    <a:pt x="852584" y="454755"/>
                    <a:pt x="843643" y="454626"/>
                    <a:pt x="834804" y="453485"/>
                  </a:cubicBezTo>
                  <a:cubicBezTo>
                    <a:pt x="757361" y="443492"/>
                    <a:pt x="841222" y="450755"/>
                    <a:pt x="777654" y="445865"/>
                  </a:cubicBezTo>
                  <a:cubicBezTo>
                    <a:pt x="769399" y="443325"/>
                    <a:pt x="761250" y="440413"/>
                    <a:pt x="752889" y="438245"/>
                  </a:cubicBezTo>
                  <a:cubicBezTo>
                    <a:pt x="697097" y="423780"/>
                    <a:pt x="753563" y="440872"/>
                    <a:pt x="703359" y="426815"/>
                  </a:cubicBezTo>
                  <a:cubicBezTo>
                    <a:pt x="663423" y="415633"/>
                    <a:pt x="694082" y="421578"/>
                    <a:pt x="653829" y="415385"/>
                  </a:cubicBezTo>
                  <a:cubicBezTo>
                    <a:pt x="584715" y="392347"/>
                    <a:pt x="665576" y="418654"/>
                    <a:pt x="596679" y="398240"/>
                  </a:cubicBezTo>
                  <a:cubicBezTo>
                    <a:pt x="588978" y="395958"/>
                    <a:pt x="581558" y="392770"/>
                    <a:pt x="573819" y="390620"/>
                  </a:cubicBezTo>
                  <a:cubicBezTo>
                    <a:pt x="570097" y="389586"/>
                    <a:pt x="566163" y="389536"/>
                    <a:pt x="562389" y="388715"/>
                  </a:cubicBezTo>
                  <a:cubicBezTo>
                    <a:pt x="545438" y="385030"/>
                    <a:pt x="508919" y="376639"/>
                    <a:pt x="493809" y="369665"/>
                  </a:cubicBezTo>
                  <a:cubicBezTo>
                    <a:pt x="485405" y="365786"/>
                    <a:pt x="425702" y="333651"/>
                    <a:pt x="406179" y="320135"/>
                  </a:cubicBezTo>
                  <a:cubicBezTo>
                    <a:pt x="397924" y="314420"/>
                    <a:pt x="389910" y="308340"/>
                    <a:pt x="381414" y="302990"/>
                  </a:cubicBezTo>
                  <a:cubicBezTo>
                    <a:pt x="372749" y="297534"/>
                    <a:pt x="363474" y="293101"/>
                    <a:pt x="354744" y="287750"/>
                  </a:cubicBezTo>
                  <a:cubicBezTo>
                    <a:pt x="343781" y="281031"/>
                    <a:pt x="333403" y="273379"/>
                    <a:pt x="322359" y="266795"/>
                  </a:cubicBezTo>
                  <a:cubicBezTo>
                    <a:pt x="300372" y="253687"/>
                    <a:pt x="279451" y="238202"/>
                    <a:pt x="255684" y="228695"/>
                  </a:cubicBezTo>
                  <a:cubicBezTo>
                    <a:pt x="197727" y="205512"/>
                    <a:pt x="268138" y="234695"/>
                    <a:pt x="223299" y="213455"/>
                  </a:cubicBezTo>
                  <a:cubicBezTo>
                    <a:pt x="192965" y="199086"/>
                    <a:pt x="206594" y="210378"/>
                    <a:pt x="179484" y="188690"/>
                  </a:cubicBezTo>
                  <a:cubicBezTo>
                    <a:pt x="88916" y="116235"/>
                    <a:pt x="163687" y="180028"/>
                    <a:pt x="116619" y="127730"/>
                  </a:cubicBezTo>
                  <a:cubicBezTo>
                    <a:pt x="105806" y="115715"/>
                    <a:pt x="93759" y="104870"/>
                    <a:pt x="82329" y="93440"/>
                  </a:cubicBezTo>
                  <a:cubicBezTo>
                    <a:pt x="77249" y="88360"/>
                    <a:pt x="71895" y="83540"/>
                    <a:pt x="67089" y="78200"/>
                  </a:cubicBezTo>
                  <a:cubicBezTo>
                    <a:pt x="61374" y="71850"/>
                    <a:pt x="55819" y="65352"/>
                    <a:pt x="49944" y="59150"/>
                  </a:cubicBezTo>
                  <a:cubicBezTo>
                    <a:pt x="44385" y="53283"/>
                    <a:pt x="38146" y="48065"/>
                    <a:pt x="32799" y="42005"/>
                  </a:cubicBezTo>
                  <a:cubicBezTo>
                    <a:pt x="16542" y="23581"/>
                    <a:pt x="26713" y="30204"/>
                    <a:pt x="9939" y="13430"/>
                  </a:cubicBezTo>
                  <a:cubicBezTo>
                    <a:pt x="7694" y="11185"/>
                    <a:pt x="4859" y="9620"/>
                    <a:pt x="2319" y="7715"/>
                  </a:cubicBezTo>
                  <a:cubicBezTo>
                    <a:pt x="-2073" y="-5461"/>
                    <a:pt x="-1842" y="-2232"/>
                    <a:pt x="17559" y="21050"/>
                  </a:cubicBezTo>
                  <a:cubicBezTo>
                    <a:pt x="24797" y="29735"/>
                    <a:pt x="29686" y="40657"/>
                    <a:pt x="38514" y="47720"/>
                  </a:cubicBezTo>
                  <a:cubicBezTo>
                    <a:pt x="41689" y="50260"/>
                    <a:pt x="45164" y="52465"/>
                    <a:pt x="48039" y="55340"/>
                  </a:cubicBezTo>
                  <a:cubicBezTo>
                    <a:pt x="49658" y="56959"/>
                    <a:pt x="50383" y="59296"/>
                    <a:pt x="51849" y="61055"/>
                  </a:cubicBezTo>
                  <a:cubicBezTo>
                    <a:pt x="53574" y="63125"/>
                    <a:pt x="55839" y="64700"/>
                    <a:pt x="57564" y="66770"/>
                  </a:cubicBezTo>
                  <a:cubicBezTo>
                    <a:pt x="87380" y="102549"/>
                    <a:pt x="61881" y="71010"/>
                    <a:pt x="74709" y="91535"/>
                  </a:cubicBezTo>
                  <a:cubicBezTo>
                    <a:pt x="76392" y="94227"/>
                    <a:pt x="78707" y="96484"/>
                    <a:pt x="80424" y="99155"/>
                  </a:cubicBezTo>
                  <a:cubicBezTo>
                    <a:pt x="87115" y="109564"/>
                    <a:pt x="93118" y="122009"/>
                    <a:pt x="101379" y="131540"/>
                  </a:cubicBezTo>
                  <a:cubicBezTo>
                    <a:pt x="109519" y="140932"/>
                    <a:pt x="129404" y="158402"/>
                    <a:pt x="137574" y="165830"/>
                  </a:cubicBezTo>
                  <a:lnTo>
                    <a:pt x="158529" y="184880"/>
                  </a:lnTo>
                  <a:cubicBezTo>
                    <a:pt x="164864" y="190612"/>
                    <a:pt x="170627" y="197059"/>
                    <a:pt x="177579" y="202025"/>
                  </a:cubicBezTo>
                  <a:cubicBezTo>
                    <a:pt x="182024" y="205200"/>
                    <a:pt x="186686" y="208091"/>
                    <a:pt x="190914" y="211550"/>
                  </a:cubicBezTo>
                  <a:cubicBezTo>
                    <a:pt x="193694" y="213825"/>
                    <a:pt x="195699" y="216965"/>
                    <a:pt x="198534" y="219170"/>
                  </a:cubicBezTo>
                  <a:cubicBezTo>
                    <a:pt x="201457" y="221443"/>
                    <a:pt x="205065" y="222707"/>
                    <a:pt x="208059" y="224885"/>
                  </a:cubicBezTo>
                  <a:cubicBezTo>
                    <a:pt x="231419" y="241874"/>
                    <a:pt x="206088" y="227656"/>
                    <a:pt x="238539" y="247745"/>
                  </a:cubicBezTo>
                  <a:cubicBezTo>
                    <a:pt x="245304" y="251933"/>
                    <a:pt x="252801" y="254872"/>
                    <a:pt x="259494" y="259175"/>
                  </a:cubicBezTo>
                  <a:cubicBezTo>
                    <a:pt x="261760" y="260632"/>
                    <a:pt x="263094" y="263221"/>
                    <a:pt x="265209" y="264890"/>
                  </a:cubicBezTo>
                  <a:cubicBezTo>
                    <a:pt x="275177" y="272759"/>
                    <a:pt x="284865" y="281108"/>
                    <a:pt x="295689" y="287750"/>
                  </a:cubicBezTo>
                  <a:cubicBezTo>
                    <a:pt x="312881" y="298300"/>
                    <a:pt x="332505" y="304758"/>
                    <a:pt x="349029" y="316325"/>
                  </a:cubicBezTo>
                  <a:cubicBezTo>
                    <a:pt x="361373" y="324966"/>
                    <a:pt x="390169" y="345467"/>
                    <a:pt x="400464" y="350615"/>
                  </a:cubicBezTo>
                  <a:cubicBezTo>
                    <a:pt x="404274" y="352520"/>
                    <a:pt x="408241" y="354138"/>
                    <a:pt x="411894" y="356330"/>
                  </a:cubicBezTo>
                  <a:cubicBezTo>
                    <a:pt x="428822" y="366487"/>
                    <a:pt x="408342" y="359434"/>
                    <a:pt x="436659" y="371570"/>
                  </a:cubicBezTo>
                  <a:cubicBezTo>
                    <a:pt x="448477" y="376635"/>
                    <a:pt x="461050" y="379808"/>
                    <a:pt x="472854" y="384905"/>
                  </a:cubicBezTo>
                  <a:cubicBezTo>
                    <a:pt x="489020" y="391886"/>
                    <a:pt x="504729" y="399890"/>
                    <a:pt x="520479" y="407765"/>
                  </a:cubicBezTo>
                  <a:cubicBezTo>
                    <a:pt x="528099" y="411575"/>
                    <a:pt x="535446" y="415988"/>
                    <a:pt x="543339" y="419195"/>
                  </a:cubicBezTo>
                  <a:cubicBezTo>
                    <a:pt x="555805" y="424259"/>
                    <a:pt x="568674" y="428275"/>
                    <a:pt x="581439" y="432530"/>
                  </a:cubicBezTo>
                  <a:cubicBezTo>
                    <a:pt x="587728" y="434626"/>
                    <a:pt x="594114" y="436424"/>
                    <a:pt x="600489" y="438245"/>
                  </a:cubicBezTo>
                  <a:cubicBezTo>
                    <a:pt x="610216" y="441024"/>
                    <a:pt x="628022" y="446009"/>
                    <a:pt x="638589" y="447770"/>
                  </a:cubicBezTo>
                  <a:cubicBezTo>
                    <a:pt x="644261" y="448715"/>
                    <a:pt x="650019" y="449040"/>
                    <a:pt x="655734" y="449675"/>
                  </a:cubicBezTo>
                  <a:cubicBezTo>
                    <a:pt x="684235" y="465962"/>
                    <a:pt x="690306" y="470520"/>
                    <a:pt x="724314" y="483965"/>
                  </a:cubicBezTo>
                  <a:cubicBezTo>
                    <a:pt x="759868" y="498021"/>
                    <a:pt x="756588" y="494409"/>
                    <a:pt x="785274" y="503015"/>
                  </a:cubicBezTo>
                  <a:cubicBezTo>
                    <a:pt x="811467" y="510873"/>
                    <a:pt x="792880" y="507538"/>
                    <a:pt x="817659" y="510635"/>
                  </a:cubicBezTo>
                  <a:cubicBezTo>
                    <a:pt x="833574" y="515409"/>
                    <a:pt x="840826" y="518356"/>
                    <a:pt x="857664" y="520160"/>
                  </a:cubicBezTo>
                  <a:cubicBezTo>
                    <a:pt x="868416" y="521312"/>
                    <a:pt x="879254" y="521430"/>
                    <a:pt x="890049" y="522065"/>
                  </a:cubicBezTo>
                  <a:cubicBezTo>
                    <a:pt x="905252" y="524404"/>
                    <a:pt x="918629" y="526909"/>
                    <a:pt x="933864" y="527780"/>
                  </a:cubicBezTo>
                  <a:cubicBezTo>
                    <a:pt x="949726" y="528686"/>
                    <a:pt x="965614" y="529050"/>
                    <a:pt x="981489" y="529685"/>
                  </a:cubicBezTo>
                  <a:cubicBezTo>
                    <a:pt x="1006304" y="538902"/>
                    <a:pt x="1082295" y="569385"/>
                    <a:pt x="1111029" y="571595"/>
                  </a:cubicBezTo>
                  <a:cubicBezTo>
                    <a:pt x="1144748" y="574189"/>
                    <a:pt x="1127598" y="572329"/>
                    <a:pt x="1162464" y="577310"/>
                  </a:cubicBezTo>
                  <a:lnTo>
                    <a:pt x="1293909" y="575405"/>
                  </a:lnTo>
                  <a:cubicBezTo>
                    <a:pt x="1296526" y="575333"/>
                    <a:pt x="1298914" y="573634"/>
                    <a:pt x="1301529" y="573500"/>
                  </a:cubicBezTo>
                  <a:cubicBezTo>
                    <a:pt x="1323734" y="572361"/>
                    <a:pt x="1345979" y="572230"/>
                    <a:pt x="1368204" y="571595"/>
                  </a:cubicBezTo>
                  <a:cubicBezTo>
                    <a:pt x="1398852" y="565028"/>
                    <a:pt x="1399272" y="565684"/>
                    <a:pt x="1432974" y="554450"/>
                  </a:cubicBezTo>
                  <a:cubicBezTo>
                    <a:pt x="1438689" y="552545"/>
                    <a:pt x="1444655" y="551272"/>
                    <a:pt x="1450119" y="548735"/>
                  </a:cubicBezTo>
                  <a:cubicBezTo>
                    <a:pt x="1462485" y="542994"/>
                    <a:pt x="1474476" y="536449"/>
                    <a:pt x="1486314" y="529685"/>
                  </a:cubicBezTo>
                  <a:cubicBezTo>
                    <a:pt x="1488919" y="528196"/>
                    <a:pt x="1502389" y="520172"/>
                    <a:pt x="1507269" y="518255"/>
                  </a:cubicBezTo>
                  <a:cubicBezTo>
                    <a:pt x="1526443" y="510722"/>
                    <a:pt x="1554072" y="502044"/>
                    <a:pt x="1573944" y="491585"/>
                  </a:cubicBezTo>
                  <a:cubicBezTo>
                    <a:pt x="1579245" y="488795"/>
                    <a:pt x="1583983" y="485032"/>
                    <a:pt x="1589184" y="482060"/>
                  </a:cubicBezTo>
                  <a:cubicBezTo>
                    <a:pt x="1592882" y="479947"/>
                    <a:pt x="1596935" y="478491"/>
                    <a:pt x="1600614" y="476345"/>
                  </a:cubicBezTo>
                  <a:cubicBezTo>
                    <a:pt x="1604569" y="474038"/>
                    <a:pt x="1608144" y="471125"/>
                    <a:pt x="1612044" y="468725"/>
                  </a:cubicBezTo>
                  <a:cubicBezTo>
                    <a:pt x="1616404" y="466042"/>
                    <a:pt x="1621239" y="464116"/>
                    <a:pt x="1625379" y="461105"/>
                  </a:cubicBezTo>
                  <a:cubicBezTo>
                    <a:pt x="1632498" y="455927"/>
                    <a:pt x="1633271" y="452216"/>
                    <a:pt x="1638714" y="445865"/>
                  </a:cubicBezTo>
                  <a:cubicBezTo>
                    <a:pt x="1640467" y="443820"/>
                    <a:pt x="1642775" y="442277"/>
                    <a:pt x="1644429" y="440150"/>
                  </a:cubicBezTo>
                  <a:cubicBezTo>
                    <a:pt x="1660379" y="419643"/>
                    <a:pt x="1644789" y="435980"/>
                    <a:pt x="1657764" y="423005"/>
                  </a:cubicBezTo>
                  <a:cubicBezTo>
                    <a:pt x="1658399" y="420465"/>
                    <a:pt x="1661305" y="417429"/>
                    <a:pt x="1659669" y="415385"/>
                  </a:cubicBezTo>
                  <a:cubicBezTo>
                    <a:pt x="1657646" y="412857"/>
                    <a:pt x="1653376" y="413676"/>
                    <a:pt x="1650144" y="413480"/>
                  </a:cubicBezTo>
                  <a:cubicBezTo>
                    <a:pt x="1632385" y="412404"/>
                    <a:pt x="1614584" y="412210"/>
                    <a:pt x="1596804" y="411575"/>
                  </a:cubicBezTo>
                  <a:cubicBezTo>
                    <a:pt x="1593629" y="410940"/>
                    <a:pt x="1590488" y="410098"/>
                    <a:pt x="1587279" y="409670"/>
                  </a:cubicBezTo>
                  <a:cubicBezTo>
                    <a:pt x="1580953" y="408827"/>
                    <a:pt x="1574487" y="409017"/>
                    <a:pt x="1568229" y="407765"/>
                  </a:cubicBezTo>
                  <a:cubicBezTo>
                    <a:pt x="1565089" y="407137"/>
                    <a:pt x="1554271" y="401966"/>
                    <a:pt x="1551084" y="400145"/>
                  </a:cubicBezTo>
                  <a:cubicBezTo>
                    <a:pt x="1549096" y="399009"/>
                    <a:pt x="1547473" y="397237"/>
                    <a:pt x="1545369" y="396335"/>
                  </a:cubicBezTo>
                  <a:cubicBezTo>
                    <a:pt x="1542963" y="395304"/>
                    <a:pt x="1540200" y="395349"/>
                    <a:pt x="1537749" y="394430"/>
                  </a:cubicBezTo>
                  <a:cubicBezTo>
                    <a:pt x="1535090" y="393433"/>
                    <a:pt x="1532595" y="392029"/>
                    <a:pt x="1530129" y="390620"/>
                  </a:cubicBezTo>
                  <a:cubicBezTo>
                    <a:pt x="1528141" y="389484"/>
                    <a:pt x="1526586" y="387534"/>
                    <a:pt x="1524414" y="386810"/>
                  </a:cubicBezTo>
                  <a:cubicBezTo>
                    <a:pt x="1520750" y="385589"/>
                    <a:pt x="1516794" y="385540"/>
                    <a:pt x="1512984" y="384905"/>
                  </a:cubicBezTo>
                  <a:cubicBezTo>
                    <a:pt x="1509809" y="383000"/>
                    <a:pt x="1506731" y="380922"/>
                    <a:pt x="1503459" y="379190"/>
                  </a:cubicBezTo>
                  <a:cubicBezTo>
                    <a:pt x="1495930" y="375204"/>
                    <a:pt x="1487904" y="372143"/>
                    <a:pt x="1480599" y="367760"/>
                  </a:cubicBezTo>
                  <a:cubicBezTo>
                    <a:pt x="1477424" y="365855"/>
                    <a:pt x="1474311" y="363843"/>
                    <a:pt x="1471074" y="362045"/>
                  </a:cubicBezTo>
                  <a:cubicBezTo>
                    <a:pt x="1462780" y="357437"/>
                    <a:pt x="1463304" y="359243"/>
                    <a:pt x="1455834" y="352520"/>
                  </a:cubicBezTo>
                  <a:cubicBezTo>
                    <a:pt x="1451829" y="348916"/>
                    <a:pt x="1448214" y="344900"/>
                    <a:pt x="1444404" y="341090"/>
                  </a:cubicBezTo>
                  <a:cubicBezTo>
                    <a:pt x="1442499" y="339185"/>
                    <a:pt x="1439894" y="337785"/>
                    <a:pt x="1438689" y="335375"/>
                  </a:cubicBezTo>
                  <a:cubicBezTo>
                    <a:pt x="1433855" y="325707"/>
                    <a:pt x="1437242" y="329330"/>
                    <a:pt x="1429164" y="323945"/>
                  </a:cubicBezTo>
                  <a:cubicBezTo>
                    <a:pt x="1422044" y="306145"/>
                    <a:pt x="1418052" y="273145"/>
                    <a:pt x="1415829" y="262985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0802605-7C87-0468-99AF-C32F63024584}"/>
                </a:ext>
              </a:extLst>
            </p:cNvPr>
            <p:cNvSpPr/>
            <p:nvPr/>
          </p:nvSpPr>
          <p:spPr>
            <a:xfrm>
              <a:off x="4363857" y="4672242"/>
              <a:ext cx="2779512" cy="1152078"/>
            </a:xfrm>
            <a:custGeom>
              <a:avLst/>
              <a:gdLst>
                <a:gd name="connsiteX0" fmla="*/ 0 w 2779512"/>
                <a:gd name="connsiteY0" fmla="*/ 0 h 1152078"/>
                <a:gd name="connsiteX1" fmla="*/ 6602 w 2779512"/>
                <a:gd name="connsiteY1" fmla="*/ 29710 h 1152078"/>
                <a:gd name="connsiteX2" fmla="*/ 16505 w 2779512"/>
                <a:gd name="connsiteY2" fmla="*/ 42915 h 1152078"/>
                <a:gd name="connsiteX3" fmla="*/ 36312 w 2779512"/>
                <a:gd name="connsiteY3" fmla="*/ 69323 h 1152078"/>
                <a:gd name="connsiteX4" fmla="*/ 56118 w 2779512"/>
                <a:gd name="connsiteY4" fmla="*/ 108936 h 1152078"/>
                <a:gd name="connsiteX5" fmla="*/ 92430 w 2779512"/>
                <a:gd name="connsiteY5" fmla="*/ 158452 h 1152078"/>
                <a:gd name="connsiteX6" fmla="*/ 108936 w 2779512"/>
                <a:gd name="connsiteY6" fmla="*/ 174958 h 1152078"/>
                <a:gd name="connsiteX7" fmla="*/ 135344 w 2779512"/>
                <a:gd name="connsiteY7" fmla="*/ 207969 h 1152078"/>
                <a:gd name="connsiteX8" fmla="*/ 158452 w 2779512"/>
                <a:gd name="connsiteY8" fmla="*/ 231076 h 1152078"/>
                <a:gd name="connsiteX9" fmla="*/ 178258 w 2779512"/>
                <a:gd name="connsiteY9" fmla="*/ 250883 h 1152078"/>
                <a:gd name="connsiteX10" fmla="*/ 201366 w 2779512"/>
                <a:gd name="connsiteY10" fmla="*/ 280593 h 1152078"/>
                <a:gd name="connsiteX11" fmla="*/ 221172 w 2779512"/>
                <a:gd name="connsiteY11" fmla="*/ 303700 h 1152078"/>
                <a:gd name="connsiteX12" fmla="*/ 231076 w 2779512"/>
                <a:gd name="connsiteY12" fmla="*/ 310302 h 1152078"/>
                <a:gd name="connsiteX13" fmla="*/ 240979 w 2779512"/>
                <a:gd name="connsiteY13" fmla="*/ 323507 h 1152078"/>
                <a:gd name="connsiteX14" fmla="*/ 250882 w 2779512"/>
                <a:gd name="connsiteY14" fmla="*/ 330109 h 1152078"/>
                <a:gd name="connsiteX15" fmla="*/ 267388 w 2779512"/>
                <a:gd name="connsiteY15" fmla="*/ 346614 h 1152078"/>
                <a:gd name="connsiteX16" fmla="*/ 277291 w 2779512"/>
                <a:gd name="connsiteY16" fmla="*/ 359819 h 1152078"/>
                <a:gd name="connsiteX17" fmla="*/ 297097 w 2779512"/>
                <a:gd name="connsiteY17" fmla="*/ 376324 h 1152078"/>
                <a:gd name="connsiteX18" fmla="*/ 303700 w 2779512"/>
                <a:gd name="connsiteY18" fmla="*/ 389528 h 1152078"/>
                <a:gd name="connsiteX19" fmla="*/ 336710 w 2779512"/>
                <a:gd name="connsiteY19" fmla="*/ 419238 h 1152078"/>
                <a:gd name="connsiteX20" fmla="*/ 349915 w 2779512"/>
                <a:gd name="connsiteY20" fmla="*/ 435743 h 1152078"/>
                <a:gd name="connsiteX21" fmla="*/ 366420 w 2779512"/>
                <a:gd name="connsiteY21" fmla="*/ 455550 h 1152078"/>
                <a:gd name="connsiteX22" fmla="*/ 379624 w 2779512"/>
                <a:gd name="connsiteY22" fmla="*/ 462152 h 1152078"/>
                <a:gd name="connsiteX23" fmla="*/ 392829 w 2779512"/>
                <a:gd name="connsiteY23" fmla="*/ 478658 h 1152078"/>
                <a:gd name="connsiteX24" fmla="*/ 435743 w 2779512"/>
                <a:gd name="connsiteY24" fmla="*/ 511668 h 1152078"/>
                <a:gd name="connsiteX25" fmla="*/ 448947 w 2779512"/>
                <a:gd name="connsiteY25" fmla="*/ 521572 h 1152078"/>
                <a:gd name="connsiteX26" fmla="*/ 458850 w 2779512"/>
                <a:gd name="connsiteY26" fmla="*/ 531475 h 1152078"/>
                <a:gd name="connsiteX27" fmla="*/ 468754 w 2779512"/>
                <a:gd name="connsiteY27" fmla="*/ 534776 h 1152078"/>
                <a:gd name="connsiteX28" fmla="*/ 481958 w 2779512"/>
                <a:gd name="connsiteY28" fmla="*/ 547980 h 1152078"/>
                <a:gd name="connsiteX29" fmla="*/ 498463 w 2779512"/>
                <a:gd name="connsiteY29" fmla="*/ 561185 h 1152078"/>
                <a:gd name="connsiteX30" fmla="*/ 505066 w 2779512"/>
                <a:gd name="connsiteY30" fmla="*/ 571088 h 1152078"/>
                <a:gd name="connsiteX31" fmla="*/ 514969 w 2779512"/>
                <a:gd name="connsiteY31" fmla="*/ 584292 h 1152078"/>
                <a:gd name="connsiteX32" fmla="*/ 547980 w 2779512"/>
                <a:gd name="connsiteY32" fmla="*/ 620604 h 1152078"/>
                <a:gd name="connsiteX33" fmla="*/ 567786 w 2779512"/>
                <a:gd name="connsiteY33" fmla="*/ 633808 h 1152078"/>
                <a:gd name="connsiteX34" fmla="*/ 587593 w 2779512"/>
                <a:gd name="connsiteY34" fmla="*/ 650314 h 1152078"/>
                <a:gd name="connsiteX35" fmla="*/ 610700 w 2779512"/>
                <a:gd name="connsiteY35" fmla="*/ 666819 h 1152078"/>
                <a:gd name="connsiteX36" fmla="*/ 617302 w 2779512"/>
                <a:gd name="connsiteY36" fmla="*/ 676722 h 1152078"/>
                <a:gd name="connsiteX37" fmla="*/ 640410 w 2779512"/>
                <a:gd name="connsiteY37" fmla="*/ 686626 h 1152078"/>
                <a:gd name="connsiteX38" fmla="*/ 676722 w 2779512"/>
                <a:gd name="connsiteY38" fmla="*/ 719637 h 1152078"/>
                <a:gd name="connsiteX39" fmla="*/ 693227 w 2779512"/>
                <a:gd name="connsiteY39" fmla="*/ 729540 h 1152078"/>
                <a:gd name="connsiteX40" fmla="*/ 703131 w 2779512"/>
                <a:gd name="connsiteY40" fmla="*/ 739443 h 1152078"/>
                <a:gd name="connsiteX41" fmla="*/ 716335 w 2779512"/>
                <a:gd name="connsiteY41" fmla="*/ 749346 h 1152078"/>
                <a:gd name="connsiteX42" fmla="*/ 726238 w 2779512"/>
                <a:gd name="connsiteY42" fmla="*/ 759250 h 1152078"/>
                <a:gd name="connsiteX43" fmla="*/ 736141 w 2779512"/>
                <a:gd name="connsiteY43" fmla="*/ 765852 h 1152078"/>
                <a:gd name="connsiteX44" fmla="*/ 742744 w 2779512"/>
                <a:gd name="connsiteY44" fmla="*/ 772454 h 1152078"/>
                <a:gd name="connsiteX45" fmla="*/ 785658 w 2779512"/>
                <a:gd name="connsiteY45" fmla="*/ 785658 h 1152078"/>
                <a:gd name="connsiteX46" fmla="*/ 805464 w 2779512"/>
                <a:gd name="connsiteY46" fmla="*/ 788959 h 1152078"/>
                <a:gd name="connsiteX47" fmla="*/ 841776 w 2779512"/>
                <a:gd name="connsiteY47" fmla="*/ 798863 h 1152078"/>
                <a:gd name="connsiteX48" fmla="*/ 868185 w 2779512"/>
                <a:gd name="connsiteY48" fmla="*/ 808766 h 1152078"/>
                <a:gd name="connsiteX49" fmla="*/ 881389 w 2779512"/>
                <a:gd name="connsiteY49" fmla="*/ 815368 h 1152078"/>
                <a:gd name="connsiteX50" fmla="*/ 891292 w 2779512"/>
                <a:gd name="connsiteY50" fmla="*/ 818669 h 1152078"/>
                <a:gd name="connsiteX51" fmla="*/ 927604 w 2779512"/>
                <a:gd name="connsiteY51" fmla="*/ 831873 h 1152078"/>
                <a:gd name="connsiteX52" fmla="*/ 957314 w 2779512"/>
                <a:gd name="connsiteY52" fmla="*/ 841777 h 1152078"/>
                <a:gd name="connsiteX53" fmla="*/ 967217 w 2779512"/>
                <a:gd name="connsiteY53" fmla="*/ 845078 h 1152078"/>
                <a:gd name="connsiteX54" fmla="*/ 980422 w 2779512"/>
                <a:gd name="connsiteY54" fmla="*/ 848379 h 1152078"/>
                <a:gd name="connsiteX55" fmla="*/ 1006830 w 2779512"/>
                <a:gd name="connsiteY55" fmla="*/ 864884 h 1152078"/>
                <a:gd name="connsiteX56" fmla="*/ 1016733 w 2779512"/>
                <a:gd name="connsiteY56" fmla="*/ 871486 h 1152078"/>
                <a:gd name="connsiteX57" fmla="*/ 1076153 w 2779512"/>
                <a:gd name="connsiteY57" fmla="*/ 887992 h 1152078"/>
                <a:gd name="connsiteX58" fmla="*/ 1119067 w 2779512"/>
                <a:gd name="connsiteY58" fmla="*/ 907798 h 1152078"/>
                <a:gd name="connsiteX59" fmla="*/ 1152078 w 2779512"/>
                <a:gd name="connsiteY59" fmla="*/ 917702 h 1152078"/>
                <a:gd name="connsiteX60" fmla="*/ 1191691 w 2779512"/>
                <a:gd name="connsiteY60" fmla="*/ 937508 h 1152078"/>
                <a:gd name="connsiteX61" fmla="*/ 1214798 w 2779512"/>
                <a:gd name="connsiteY61" fmla="*/ 947411 h 1152078"/>
                <a:gd name="connsiteX62" fmla="*/ 1241207 w 2779512"/>
                <a:gd name="connsiteY62" fmla="*/ 957315 h 1152078"/>
                <a:gd name="connsiteX63" fmla="*/ 1267616 w 2779512"/>
                <a:gd name="connsiteY63" fmla="*/ 973820 h 1152078"/>
                <a:gd name="connsiteX64" fmla="*/ 1310530 w 2779512"/>
                <a:gd name="connsiteY64" fmla="*/ 996928 h 1152078"/>
                <a:gd name="connsiteX65" fmla="*/ 1323734 w 2779512"/>
                <a:gd name="connsiteY65" fmla="*/ 1006831 h 1152078"/>
                <a:gd name="connsiteX66" fmla="*/ 1340240 w 2779512"/>
                <a:gd name="connsiteY66" fmla="*/ 1010132 h 1152078"/>
                <a:gd name="connsiteX67" fmla="*/ 1353444 w 2779512"/>
                <a:gd name="connsiteY67" fmla="*/ 1013433 h 1152078"/>
                <a:gd name="connsiteX68" fmla="*/ 1363347 w 2779512"/>
                <a:gd name="connsiteY68" fmla="*/ 1016734 h 1152078"/>
                <a:gd name="connsiteX69" fmla="*/ 1422767 w 2779512"/>
                <a:gd name="connsiteY69" fmla="*/ 1039842 h 1152078"/>
                <a:gd name="connsiteX70" fmla="*/ 1544907 w 2779512"/>
                <a:gd name="connsiteY70" fmla="*/ 1086057 h 1152078"/>
                <a:gd name="connsiteX71" fmla="*/ 1584520 w 2779512"/>
                <a:gd name="connsiteY71" fmla="*/ 1095960 h 1152078"/>
                <a:gd name="connsiteX72" fmla="*/ 1627434 w 2779512"/>
                <a:gd name="connsiteY72" fmla="*/ 1109164 h 1152078"/>
                <a:gd name="connsiteX73" fmla="*/ 1693455 w 2779512"/>
                <a:gd name="connsiteY73" fmla="*/ 1119068 h 1152078"/>
                <a:gd name="connsiteX74" fmla="*/ 1752875 w 2779512"/>
                <a:gd name="connsiteY74" fmla="*/ 1128971 h 1152078"/>
                <a:gd name="connsiteX75" fmla="*/ 1927832 w 2779512"/>
                <a:gd name="connsiteY75" fmla="*/ 1152078 h 1152078"/>
                <a:gd name="connsiteX76" fmla="*/ 2264543 w 2779512"/>
                <a:gd name="connsiteY76" fmla="*/ 1148777 h 1152078"/>
                <a:gd name="connsiteX77" fmla="*/ 2307457 w 2779512"/>
                <a:gd name="connsiteY77" fmla="*/ 1145476 h 1152078"/>
                <a:gd name="connsiteX78" fmla="*/ 2393285 w 2779512"/>
                <a:gd name="connsiteY78" fmla="*/ 1122369 h 1152078"/>
                <a:gd name="connsiteX79" fmla="*/ 2436199 w 2779512"/>
                <a:gd name="connsiteY79" fmla="*/ 1115767 h 1152078"/>
                <a:gd name="connsiteX80" fmla="*/ 2492318 w 2779512"/>
                <a:gd name="connsiteY80" fmla="*/ 1102562 h 1152078"/>
                <a:gd name="connsiteX81" fmla="*/ 2528629 w 2779512"/>
                <a:gd name="connsiteY81" fmla="*/ 1089358 h 1152078"/>
                <a:gd name="connsiteX82" fmla="*/ 2538533 w 2779512"/>
                <a:gd name="connsiteY82" fmla="*/ 1082756 h 1152078"/>
                <a:gd name="connsiteX83" fmla="*/ 2568242 w 2779512"/>
                <a:gd name="connsiteY83" fmla="*/ 1076154 h 1152078"/>
                <a:gd name="connsiteX84" fmla="*/ 2591350 w 2779512"/>
                <a:gd name="connsiteY84" fmla="*/ 1069551 h 1152078"/>
                <a:gd name="connsiteX85" fmla="*/ 2617759 w 2779512"/>
                <a:gd name="connsiteY85" fmla="*/ 1062949 h 1152078"/>
                <a:gd name="connsiteX86" fmla="*/ 2650770 w 2779512"/>
                <a:gd name="connsiteY86" fmla="*/ 1043143 h 1152078"/>
                <a:gd name="connsiteX87" fmla="*/ 2680479 w 2779512"/>
                <a:gd name="connsiteY87" fmla="*/ 1026637 h 1152078"/>
                <a:gd name="connsiteX88" fmla="*/ 2700286 w 2779512"/>
                <a:gd name="connsiteY88" fmla="*/ 1020035 h 1152078"/>
                <a:gd name="connsiteX89" fmla="*/ 2710189 w 2779512"/>
                <a:gd name="connsiteY89" fmla="*/ 1013433 h 1152078"/>
                <a:gd name="connsiteX90" fmla="*/ 2720092 w 2779512"/>
                <a:gd name="connsiteY90" fmla="*/ 1010132 h 1152078"/>
                <a:gd name="connsiteX91" fmla="*/ 2733297 w 2779512"/>
                <a:gd name="connsiteY91" fmla="*/ 1003530 h 1152078"/>
                <a:gd name="connsiteX92" fmla="*/ 2759705 w 2779512"/>
                <a:gd name="connsiteY92" fmla="*/ 990325 h 1152078"/>
                <a:gd name="connsiteX93" fmla="*/ 2769609 w 2779512"/>
                <a:gd name="connsiteY93" fmla="*/ 980422 h 1152078"/>
                <a:gd name="connsiteX94" fmla="*/ 2779512 w 2779512"/>
                <a:gd name="connsiteY94" fmla="*/ 973820 h 1152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779512" h="1152078">
                  <a:moveTo>
                    <a:pt x="0" y="0"/>
                  </a:moveTo>
                  <a:cubicBezTo>
                    <a:pt x="2201" y="9903"/>
                    <a:pt x="2960" y="20241"/>
                    <a:pt x="6602" y="29710"/>
                  </a:cubicBezTo>
                  <a:cubicBezTo>
                    <a:pt x="8577" y="34845"/>
                    <a:pt x="13453" y="38337"/>
                    <a:pt x="16505" y="42915"/>
                  </a:cubicBezTo>
                  <a:cubicBezTo>
                    <a:pt x="32910" y="67522"/>
                    <a:pt x="18890" y="51901"/>
                    <a:pt x="36312" y="69323"/>
                  </a:cubicBezTo>
                  <a:cubicBezTo>
                    <a:pt x="42914" y="82527"/>
                    <a:pt x="47929" y="96653"/>
                    <a:pt x="56118" y="108936"/>
                  </a:cubicBezTo>
                  <a:cubicBezTo>
                    <a:pt x="66169" y="124013"/>
                    <a:pt x="80440" y="146462"/>
                    <a:pt x="92430" y="158452"/>
                  </a:cubicBezTo>
                  <a:cubicBezTo>
                    <a:pt x="97932" y="163954"/>
                    <a:pt x="103840" y="169078"/>
                    <a:pt x="108936" y="174958"/>
                  </a:cubicBezTo>
                  <a:cubicBezTo>
                    <a:pt x="118165" y="185607"/>
                    <a:pt x="125380" y="198005"/>
                    <a:pt x="135344" y="207969"/>
                  </a:cubicBezTo>
                  <a:lnTo>
                    <a:pt x="158452" y="231076"/>
                  </a:lnTo>
                  <a:cubicBezTo>
                    <a:pt x="165054" y="237678"/>
                    <a:pt x="172526" y="243513"/>
                    <a:pt x="178258" y="250883"/>
                  </a:cubicBezTo>
                  <a:lnTo>
                    <a:pt x="201366" y="280593"/>
                  </a:lnTo>
                  <a:cubicBezTo>
                    <a:pt x="209171" y="290739"/>
                    <a:pt x="211536" y="295670"/>
                    <a:pt x="221172" y="303700"/>
                  </a:cubicBezTo>
                  <a:cubicBezTo>
                    <a:pt x="224220" y="306240"/>
                    <a:pt x="227775" y="308101"/>
                    <a:pt x="231076" y="310302"/>
                  </a:cubicBezTo>
                  <a:cubicBezTo>
                    <a:pt x="234377" y="314704"/>
                    <a:pt x="237089" y="319616"/>
                    <a:pt x="240979" y="323507"/>
                  </a:cubicBezTo>
                  <a:cubicBezTo>
                    <a:pt x="243784" y="326312"/>
                    <a:pt x="247896" y="327497"/>
                    <a:pt x="250882" y="330109"/>
                  </a:cubicBezTo>
                  <a:cubicBezTo>
                    <a:pt x="256738" y="335233"/>
                    <a:pt x="262219" y="340799"/>
                    <a:pt x="267388" y="346614"/>
                  </a:cubicBezTo>
                  <a:cubicBezTo>
                    <a:pt x="271043" y="350726"/>
                    <a:pt x="273401" y="355928"/>
                    <a:pt x="277291" y="359819"/>
                  </a:cubicBezTo>
                  <a:cubicBezTo>
                    <a:pt x="291772" y="374301"/>
                    <a:pt x="283572" y="357391"/>
                    <a:pt x="297097" y="376324"/>
                  </a:cubicBezTo>
                  <a:cubicBezTo>
                    <a:pt x="299957" y="380328"/>
                    <a:pt x="300679" y="385644"/>
                    <a:pt x="303700" y="389528"/>
                  </a:cubicBezTo>
                  <a:cubicBezTo>
                    <a:pt x="321159" y="411975"/>
                    <a:pt x="317777" y="400305"/>
                    <a:pt x="336710" y="419238"/>
                  </a:cubicBezTo>
                  <a:cubicBezTo>
                    <a:pt x="341692" y="424220"/>
                    <a:pt x="345687" y="430106"/>
                    <a:pt x="349915" y="435743"/>
                  </a:cubicBezTo>
                  <a:cubicBezTo>
                    <a:pt x="356598" y="444654"/>
                    <a:pt x="356662" y="448580"/>
                    <a:pt x="366420" y="455550"/>
                  </a:cubicBezTo>
                  <a:cubicBezTo>
                    <a:pt x="370424" y="458410"/>
                    <a:pt x="375223" y="459951"/>
                    <a:pt x="379624" y="462152"/>
                  </a:cubicBezTo>
                  <a:cubicBezTo>
                    <a:pt x="384026" y="467654"/>
                    <a:pt x="387651" y="473879"/>
                    <a:pt x="392829" y="478658"/>
                  </a:cubicBezTo>
                  <a:cubicBezTo>
                    <a:pt x="398295" y="483704"/>
                    <a:pt x="425038" y="503639"/>
                    <a:pt x="435743" y="511668"/>
                  </a:cubicBezTo>
                  <a:cubicBezTo>
                    <a:pt x="440144" y="514969"/>
                    <a:pt x="445057" y="517682"/>
                    <a:pt x="448947" y="521572"/>
                  </a:cubicBezTo>
                  <a:cubicBezTo>
                    <a:pt x="452248" y="524873"/>
                    <a:pt x="454966" y="528886"/>
                    <a:pt x="458850" y="531475"/>
                  </a:cubicBezTo>
                  <a:cubicBezTo>
                    <a:pt x="461745" y="533405"/>
                    <a:pt x="465453" y="533676"/>
                    <a:pt x="468754" y="534776"/>
                  </a:cubicBezTo>
                  <a:cubicBezTo>
                    <a:pt x="473155" y="539177"/>
                    <a:pt x="477232" y="543929"/>
                    <a:pt x="481958" y="547980"/>
                  </a:cubicBezTo>
                  <a:cubicBezTo>
                    <a:pt x="492882" y="557344"/>
                    <a:pt x="490286" y="550964"/>
                    <a:pt x="498463" y="561185"/>
                  </a:cubicBezTo>
                  <a:cubicBezTo>
                    <a:pt x="500941" y="564283"/>
                    <a:pt x="502760" y="567860"/>
                    <a:pt x="505066" y="571088"/>
                  </a:cubicBezTo>
                  <a:cubicBezTo>
                    <a:pt x="508264" y="575565"/>
                    <a:pt x="511771" y="579815"/>
                    <a:pt x="514969" y="584292"/>
                  </a:cubicBezTo>
                  <a:cubicBezTo>
                    <a:pt x="526087" y="599857"/>
                    <a:pt x="526265" y="606127"/>
                    <a:pt x="547980" y="620604"/>
                  </a:cubicBezTo>
                  <a:cubicBezTo>
                    <a:pt x="554582" y="625005"/>
                    <a:pt x="561438" y="629047"/>
                    <a:pt x="567786" y="633808"/>
                  </a:cubicBezTo>
                  <a:cubicBezTo>
                    <a:pt x="574661" y="638965"/>
                    <a:pt x="580882" y="644945"/>
                    <a:pt x="587593" y="650314"/>
                  </a:cubicBezTo>
                  <a:cubicBezTo>
                    <a:pt x="597829" y="658503"/>
                    <a:pt x="600649" y="660118"/>
                    <a:pt x="610700" y="666819"/>
                  </a:cubicBezTo>
                  <a:cubicBezTo>
                    <a:pt x="612901" y="670120"/>
                    <a:pt x="614254" y="674182"/>
                    <a:pt x="617302" y="676722"/>
                  </a:cubicBezTo>
                  <a:cubicBezTo>
                    <a:pt x="622742" y="681256"/>
                    <a:pt x="633529" y="684332"/>
                    <a:pt x="640410" y="686626"/>
                  </a:cubicBezTo>
                  <a:cubicBezTo>
                    <a:pt x="656552" y="702767"/>
                    <a:pt x="660287" y="708680"/>
                    <a:pt x="676722" y="719637"/>
                  </a:cubicBezTo>
                  <a:cubicBezTo>
                    <a:pt x="682060" y="723196"/>
                    <a:pt x="688094" y="725690"/>
                    <a:pt x="693227" y="729540"/>
                  </a:cubicBezTo>
                  <a:cubicBezTo>
                    <a:pt x="696962" y="732341"/>
                    <a:pt x="699586" y="736405"/>
                    <a:pt x="703131" y="739443"/>
                  </a:cubicBezTo>
                  <a:cubicBezTo>
                    <a:pt x="707308" y="743023"/>
                    <a:pt x="712158" y="745765"/>
                    <a:pt x="716335" y="749346"/>
                  </a:cubicBezTo>
                  <a:cubicBezTo>
                    <a:pt x="719880" y="752384"/>
                    <a:pt x="722652" y="756261"/>
                    <a:pt x="726238" y="759250"/>
                  </a:cubicBezTo>
                  <a:cubicBezTo>
                    <a:pt x="729286" y="761790"/>
                    <a:pt x="733043" y="763374"/>
                    <a:pt x="736141" y="765852"/>
                  </a:cubicBezTo>
                  <a:cubicBezTo>
                    <a:pt x="738571" y="767796"/>
                    <a:pt x="739960" y="771062"/>
                    <a:pt x="742744" y="772454"/>
                  </a:cubicBezTo>
                  <a:cubicBezTo>
                    <a:pt x="747903" y="775033"/>
                    <a:pt x="781468" y="784691"/>
                    <a:pt x="785658" y="785658"/>
                  </a:cubicBezTo>
                  <a:cubicBezTo>
                    <a:pt x="792180" y="787163"/>
                    <a:pt x="798971" y="787336"/>
                    <a:pt x="805464" y="788959"/>
                  </a:cubicBezTo>
                  <a:cubicBezTo>
                    <a:pt x="872528" y="805724"/>
                    <a:pt x="784640" y="787432"/>
                    <a:pt x="841776" y="798863"/>
                  </a:cubicBezTo>
                  <a:cubicBezTo>
                    <a:pt x="878536" y="817243"/>
                    <a:pt x="832228" y="795283"/>
                    <a:pt x="868185" y="808766"/>
                  </a:cubicBezTo>
                  <a:cubicBezTo>
                    <a:pt x="872793" y="810494"/>
                    <a:pt x="876866" y="813430"/>
                    <a:pt x="881389" y="815368"/>
                  </a:cubicBezTo>
                  <a:cubicBezTo>
                    <a:pt x="884587" y="816739"/>
                    <a:pt x="888034" y="817447"/>
                    <a:pt x="891292" y="818669"/>
                  </a:cubicBezTo>
                  <a:cubicBezTo>
                    <a:pt x="928053" y="832454"/>
                    <a:pt x="885977" y="817997"/>
                    <a:pt x="927604" y="831873"/>
                  </a:cubicBezTo>
                  <a:lnTo>
                    <a:pt x="957314" y="841777"/>
                  </a:lnTo>
                  <a:cubicBezTo>
                    <a:pt x="960615" y="842877"/>
                    <a:pt x="963841" y="844234"/>
                    <a:pt x="967217" y="845078"/>
                  </a:cubicBezTo>
                  <a:lnTo>
                    <a:pt x="980422" y="848379"/>
                  </a:lnTo>
                  <a:cubicBezTo>
                    <a:pt x="1005668" y="867314"/>
                    <a:pt x="981455" y="850384"/>
                    <a:pt x="1006830" y="864884"/>
                  </a:cubicBezTo>
                  <a:cubicBezTo>
                    <a:pt x="1010275" y="866852"/>
                    <a:pt x="1013108" y="869875"/>
                    <a:pt x="1016733" y="871486"/>
                  </a:cubicBezTo>
                  <a:cubicBezTo>
                    <a:pt x="1037292" y="880624"/>
                    <a:pt x="1053570" y="879862"/>
                    <a:pt x="1076153" y="887992"/>
                  </a:cubicBezTo>
                  <a:cubicBezTo>
                    <a:pt x="1090976" y="893328"/>
                    <a:pt x="1104396" y="902057"/>
                    <a:pt x="1119067" y="907798"/>
                  </a:cubicBezTo>
                  <a:cubicBezTo>
                    <a:pt x="1129765" y="911984"/>
                    <a:pt x="1141445" y="913352"/>
                    <a:pt x="1152078" y="917702"/>
                  </a:cubicBezTo>
                  <a:cubicBezTo>
                    <a:pt x="1165742" y="923292"/>
                    <a:pt x="1178122" y="931693"/>
                    <a:pt x="1191691" y="937508"/>
                  </a:cubicBezTo>
                  <a:cubicBezTo>
                    <a:pt x="1199393" y="940809"/>
                    <a:pt x="1207018" y="944299"/>
                    <a:pt x="1214798" y="947411"/>
                  </a:cubicBezTo>
                  <a:cubicBezTo>
                    <a:pt x="1223527" y="950903"/>
                    <a:pt x="1232798" y="953110"/>
                    <a:pt x="1241207" y="957315"/>
                  </a:cubicBezTo>
                  <a:cubicBezTo>
                    <a:pt x="1250492" y="961957"/>
                    <a:pt x="1258568" y="968731"/>
                    <a:pt x="1267616" y="973820"/>
                  </a:cubicBezTo>
                  <a:cubicBezTo>
                    <a:pt x="1294567" y="988979"/>
                    <a:pt x="1288973" y="982556"/>
                    <a:pt x="1310530" y="996928"/>
                  </a:cubicBezTo>
                  <a:cubicBezTo>
                    <a:pt x="1315108" y="999980"/>
                    <a:pt x="1318706" y="1004597"/>
                    <a:pt x="1323734" y="1006831"/>
                  </a:cubicBezTo>
                  <a:cubicBezTo>
                    <a:pt x="1328861" y="1009110"/>
                    <a:pt x="1334763" y="1008915"/>
                    <a:pt x="1340240" y="1010132"/>
                  </a:cubicBezTo>
                  <a:cubicBezTo>
                    <a:pt x="1344669" y="1011116"/>
                    <a:pt x="1349082" y="1012187"/>
                    <a:pt x="1353444" y="1013433"/>
                  </a:cubicBezTo>
                  <a:cubicBezTo>
                    <a:pt x="1356790" y="1014389"/>
                    <a:pt x="1360095" y="1015495"/>
                    <a:pt x="1363347" y="1016734"/>
                  </a:cubicBezTo>
                  <a:lnTo>
                    <a:pt x="1422767" y="1039842"/>
                  </a:lnTo>
                  <a:cubicBezTo>
                    <a:pt x="1467794" y="1058134"/>
                    <a:pt x="1494428" y="1073438"/>
                    <a:pt x="1544907" y="1086057"/>
                  </a:cubicBezTo>
                  <a:cubicBezTo>
                    <a:pt x="1558111" y="1089358"/>
                    <a:pt x="1571413" y="1092290"/>
                    <a:pt x="1584520" y="1095960"/>
                  </a:cubicBezTo>
                  <a:cubicBezTo>
                    <a:pt x="1598932" y="1099995"/>
                    <a:pt x="1612914" y="1105534"/>
                    <a:pt x="1627434" y="1109164"/>
                  </a:cubicBezTo>
                  <a:cubicBezTo>
                    <a:pt x="1661514" y="1117684"/>
                    <a:pt x="1661266" y="1114299"/>
                    <a:pt x="1693455" y="1119068"/>
                  </a:cubicBezTo>
                  <a:cubicBezTo>
                    <a:pt x="1713318" y="1122011"/>
                    <a:pt x="1733113" y="1125414"/>
                    <a:pt x="1752875" y="1128971"/>
                  </a:cubicBezTo>
                  <a:cubicBezTo>
                    <a:pt x="1888521" y="1153386"/>
                    <a:pt x="1818029" y="1146849"/>
                    <a:pt x="1927832" y="1152078"/>
                  </a:cubicBezTo>
                  <a:lnTo>
                    <a:pt x="2264543" y="1148777"/>
                  </a:lnTo>
                  <a:cubicBezTo>
                    <a:pt x="2278888" y="1148528"/>
                    <a:pt x="2293403" y="1148359"/>
                    <a:pt x="2307457" y="1145476"/>
                  </a:cubicBezTo>
                  <a:cubicBezTo>
                    <a:pt x="2336481" y="1139523"/>
                    <a:pt x="2364001" y="1126874"/>
                    <a:pt x="2393285" y="1122369"/>
                  </a:cubicBezTo>
                  <a:cubicBezTo>
                    <a:pt x="2407590" y="1120168"/>
                    <a:pt x="2421960" y="1118356"/>
                    <a:pt x="2436199" y="1115767"/>
                  </a:cubicBezTo>
                  <a:cubicBezTo>
                    <a:pt x="2451896" y="1112913"/>
                    <a:pt x="2476523" y="1106511"/>
                    <a:pt x="2492318" y="1102562"/>
                  </a:cubicBezTo>
                  <a:cubicBezTo>
                    <a:pt x="2560864" y="1068289"/>
                    <a:pt x="2471652" y="1110723"/>
                    <a:pt x="2528629" y="1089358"/>
                  </a:cubicBezTo>
                  <a:cubicBezTo>
                    <a:pt x="2532344" y="1087965"/>
                    <a:pt x="2534769" y="1084011"/>
                    <a:pt x="2538533" y="1082756"/>
                  </a:cubicBezTo>
                  <a:cubicBezTo>
                    <a:pt x="2548157" y="1079548"/>
                    <a:pt x="2558400" y="1078615"/>
                    <a:pt x="2568242" y="1076154"/>
                  </a:cubicBezTo>
                  <a:cubicBezTo>
                    <a:pt x="2576014" y="1074211"/>
                    <a:pt x="2583610" y="1071615"/>
                    <a:pt x="2591350" y="1069551"/>
                  </a:cubicBezTo>
                  <a:cubicBezTo>
                    <a:pt x="2600118" y="1067213"/>
                    <a:pt x="2608956" y="1065150"/>
                    <a:pt x="2617759" y="1062949"/>
                  </a:cubicBezTo>
                  <a:lnTo>
                    <a:pt x="2650770" y="1043143"/>
                  </a:lnTo>
                  <a:cubicBezTo>
                    <a:pt x="2659150" y="1038115"/>
                    <a:pt x="2671004" y="1030427"/>
                    <a:pt x="2680479" y="1026637"/>
                  </a:cubicBezTo>
                  <a:cubicBezTo>
                    <a:pt x="2686941" y="1024052"/>
                    <a:pt x="2693684" y="1022236"/>
                    <a:pt x="2700286" y="1020035"/>
                  </a:cubicBezTo>
                  <a:cubicBezTo>
                    <a:pt x="2703587" y="1017834"/>
                    <a:pt x="2706641" y="1015207"/>
                    <a:pt x="2710189" y="1013433"/>
                  </a:cubicBezTo>
                  <a:cubicBezTo>
                    <a:pt x="2713301" y="1011877"/>
                    <a:pt x="2716894" y="1011503"/>
                    <a:pt x="2720092" y="1010132"/>
                  </a:cubicBezTo>
                  <a:cubicBezTo>
                    <a:pt x="2724615" y="1008194"/>
                    <a:pt x="2728995" y="1005920"/>
                    <a:pt x="2733297" y="1003530"/>
                  </a:cubicBezTo>
                  <a:cubicBezTo>
                    <a:pt x="2756687" y="990535"/>
                    <a:pt x="2741599" y="996360"/>
                    <a:pt x="2759705" y="990325"/>
                  </a:cubicBezTo>
                  <a:cubicBezTo>
                    <a:pt x="2763006" y="987024"/>
                    <a:pt x="2766022" y="983411"/>
                    <a:pt x="2769609" y="980422"/>
                  </a:cubicBezTo>
                  <a:cubicBezTo>
                    <a:pt x="2772657" y="977882"/>
                    <a:pt x="2779512" y="973820"/>
                    <a:pt x="2779512" y="973820"/>
                  </a:cubicBezTo>
                </a:path>
              </a:pathLst>
            </a:custGeom>
            <a:noFill/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1E5247A-AB76-2341-332F-0B4250782F5E}"/>
                </a:ext>
              </a:extLst>
            </p:cNvPr>
            <p:cNvSpPr/>
            <p:nvPr/>
          </p:nvSpPr>
          <p:spPr>
            <a:xfrm>
              <a:off x="4101068" y="4842265"/>
              <a:ext cx="3042301" cy="1309194"/>
            </a:xfrm>
            <a:custGeom>
              <a:avLst/>
              <a:gdLst>
                <a:gd name="connsiteX0" fmla="*/ 0 w 2779512"/>
                <a:gd name="connsiteY0" fmla="*/ 0 h 1152078"/>
                <a:gd name="connsiteX1" fmla="*/ 6602 w 2779512"/>
                <a:gd name="connsiteY1" fmla="*/ 29710 h 1152078"/>
                <a:gd name="connsiteX2" fmla="*/ 16505 w 2779512"/>
                <a:gd name="connsiteY2" fmla="*/ 42915 h 1152078"/>
                <a:gd name="connsiteX3" fmla="*/ 36312 w 2779512"/>
                <a:gd name="connsiteY3" fmla="*/ 69323 h 1152078"/>
                <a:gd name="connsiteX4" fmla="*/ 56118 w 2779512"/>
                <a:gd name="connsiteY4" fmla="*/ 108936 h 1152078"/>
                <a:gd name="connsiteX5" fmla="*/ 92430 w 2779512"/>
                <a:gd name="connsiteY5" fmla="*/ 158452 h 1152078"/>
                <a:gd name="connsiteX6" fmla="*/ 108936 w 2779512"/>
                <a:gd name="connsiteY6" fmla="*/ 174958 h 1152078"/>
                <a:gd name="connsiteX7" fmla="*/ 135344 w 2779512"/>
                <a:gd name="connsiteY7" fmla="*/ 207969 h 1152078"/>
                <a:gd name="connsiteX8" fmla="*/ 158452 w 2779512"/>
                <a:gd name="connsiteY8" fmla="*/ 231076 h 1152078"/>
                <a:gd name="connsiteX9" fmla="*/ 178258 w 2779512"/>
                <a:gd name="connsiteY9" fmla="*/ 250883 h 1152078"/>
                <a:gd name="connsiteX10" fmla="*/ 201366 w 2779512"/>
                <a:gd name="connsiteY10" fmla="*/ 280593 h 1152078"/>
                <a:gd name="connsiteX11" fmla="*/ 221172 w 2779512"/>
                <a:gd name="connsiteY11" fmla="*/ 303700 h 1152078"/>
                <a:gd name="connsiteX12" fmla="*/ 231076 w 2779512"/>
                <a:gd name="connsiteY12" fmla="*/ 310302 h 1152078"/>
                <a:gd name="connsiteX13" fmla="*/ 240979 w 2779512"/>
                <a:gd name="connsiteY13" fmla="*/ 323507 h 1152078"/>
                <a:gd name="connsiteX14" fmla="*/ 250882 w 2779512"/>
                <a:gd name="connsiteY14" fmla="*/ 330109 h 1152078"/>
                <a:gd name="connsiteX15" fmla="*/ 267388 w 2779512"/>
                <a:gd name="connsiteY15" fmla="*/ 346614 h 1152078"/>
                <a:gd name="connsiteX16" fmla="*/ 277291 w 2779512"/>
                <a:gd name="connsiteY16" fmla="*/ 359819 h 1152078"/>
                <a:gd name="connsiteX17" fmla="*/ 297097 w 2779512"/>
                <a:gd name="connsiteY17" fmla="*/ 376324 h 1152078"/>
                <a:gd name="connsiteX18" fmla="*/ 303700 w 2779512"/>
                <a:gd name="connsiteY18" fmla="*/ 389528 h 1152078"/>
                <a:gd name="connsiteX19" fmla="*/ 336710 w 2779512"/>
                <a:gd name="connsiteY19" fmla="*/ 419238 h 1152078"/>
                <a:gd name="connsiteX20" fmla="*/ 349915 w 2779512"/>
                <a:gd name="connsiteY20" fmla="*/ 435743 h 1152078"/>
                <a:gd name="connsiteX21" fmla="*/ 366420 w 2779512"/>
                <a:gd name="connsiteY21" fmla="*/ 455550 h 1152078"/>
                <a:gd name="connsiteX22" fmla="*/ 379624 w 2779512"/>
                <a:gd name="connsiteY22" fmla="*/ 462152 h 1152078"/>
                <a:gd name="connsiteX23" fmla="*/ 392829 w 2779512"/>
                <a:gd name="connsiteY23" fmla="*/ 478658 h 1152078"/>
                <a:gd name="connsiteX24" fmla="*/ 435743 w 2779512"/>
                <a:gd name="connsiteY24" fmla="*/ 511668 h 1152078"/>
                <a:gd name="connsiteX25" fmla="*/ 448947 w 2779512"/>
                <a:gd name="connsiteY25" fmla="*/ 521572 h 1152078"/>
                <a:gd name="connsiteX26" fmla="*/ 458850 w 2779512"/>
                <a:gd name="connsiteY26" fmla="*/ 531475 h 1152078"/>
                <a:gd name="connsiteX27" fmla="*/ 468754 w 2779512"/>
                <a:gd name="connsiteY27" fmla="*/ 534776 h 1152078"/>
                <a:gd name="connsiteX28" fmla="*/ 481958 w 2779512"/>
                <a:gd name="connsiteY28" fmla="*/ 547980 h 1152078"/>
                <a:gd name="connsiteX29" fmla="*/ 498463 w 2779512"/>
                <a:gd name="connsiteY29" fmla="*/ 561185 h 1152078"/>
                <a:gd name="connsiteX30" fmla="*/ 505066 w 2779512"/>
                <a:gd name="connsiteY30" fmla="*/ 571088 h 1152078"/>
                <a:gd name="connsiteX31" fmla="*/ 514969 w 2779512"/>
                <a:gd name="connsiteY31" fmla="*/ 584292 h 1152078"/>
                <a:gd name="connsiteX32" fmla="*/ 547980 w 2779512"/>
                <a:gd name="connsiteY32" fmla="*/ 620604 h 1152078"/>
                <a:gd name="connsiteX33" fmla="*/ 567786 w 2779512"/>
                <a:gd name="connsiteY33" fmla="*/ 633808 h 1152078"/>
                <a:gd name="connsiteX34" fmla="*/ 587593 w 2779512"/>
                <a:gd name="connsiteY34" fmla="*/ 650314 h 1152078"/>
                <a:gd name="connsiteX35" fmla="*/ 610700 w 2779512"/>
                <a:gd name="connsiteY35" fmla="*/ 666819 h 1152078"/>
                <a:gd name="connsiteX36" fmla="*/ 617302 w 2779512"/>
                <a:gd name="connsiteY36" fmla="*/ 676722 h 1152078"/>
                <a:gd name="connsiteX37" fmla="*/ 640410 w 2779512"/>
                <a:gd name="connsiteY37" fmla="*/ 686626 h 1152078"/>
                <a:gd name="connsiteX38" fmla="*/ 676722 w 2779512"/>
                <a:gd name="connsiteY38" fmla="*/ 719637 h 1152078"/>
                <a:gd name="connsiteX39" fmla="*/ 693227 w 2779512"/>
                <a:gd name="connsiteY39" fmla="*/ 729540 h 1152078"/>
                <a:gd name="connsiteX40" fmla="*/ 703131 w 2779512"/>
                <a:gd name="connsiteY40" fmla="*/ 739443 h 1152078"/>
                <a:gd name="connsiteX41" fmla="*/ 716335 w 2779512"/>
                <a:gd name="connsiteY41" fmla="*/ 749346 h 1152078"/>
                <a:gd name="connsiteX42" fmla="*/ 726238 w 2779512"/>
                <a:gd name="connsiteY42" fmla="*/ 759250 h 1152078"/>
                <a:gd name="connsiteX43" fmla="*/ 736141 w 2779512"/>
                <a:gd name="connsiteY43" fmla="*/ 765852 h 1152078"/>
                <a:gd name="connsiteX44" fmla="*/ 742744 w 2779512"/>
                <a:gd name="connsiteY44" fmla="*/ 772454 h 1152078"/>
                <a:gd name="connsiteX45" fmla="*/ 785658 w 2779512"/>
                <a:gd name="connsiteY45" fmla="*/ 785658 h 1152078"/>
                <a:gd name="connsiteX46" fmla="*/ 805464 w 2779512"/>
                <a:gd name="connsiteY46" fmla="*/ 788959 h 1152078"/>
                <a:gd name="connsiteX47" fmla="*/ 841776 w 2779512"/>
                <a:gd name="connsiteY47" fmla="*/ 798863 h 1152078"/>
                <a:gd name="connsiteX48" fmla="*/ 868185 w 2779512"/>
                <a:gd name="connsiteY48" fmla="*/ 808766 h 1152078"/>
                <a:gd name="connsiteX49" fmla="*/ 881389 w 2779512"/>
                <a:gd name="connsiteY49" fmla="*/ 815368 h 1152078"/>
                <a:gd name="connsiteX50" fmla="*/ 891292 w 2779512"/>
                <a:gd name="connsiteY50" fmla="*/ 818669 h 1152078"/>
                <a:gd name="connsiteX51" fmla="*/ 927604 w 2779512"/>
                <a:gd name="connsiteY51" fmla="*/ 831873 h 1152078"/>
                <a:gd name="connsiteX52" fmla="*/ 957314 w 2779512"/>
                <a:gd name="connsiteY52" fmla="*/ 841777 h 1152078"/>
                <a:gd name="connsiteX53" fmla="*/ 967217 w 2779512"/>
                <a:gd name="connsiteY53" fmla="*/ 845078 h 1152078"/>
                <a:gd name="connsiteX54" fmla="*/ 980422 w 2779512"/>
                <a:gd name="connsiteY54" fmla="*/ 848379 h 1152078"/>
                <a:gd name="connsiteX55" fmla="*/ 1006830 w 2779512"/>
                <a:gd name="connsiteY55" fmla="*/ 864884 h 1152078"/>
                <a:gd name="connsiteX56" fmla="*/ 1016733 w 2779512"/>
                <a:gd name="connsiteY56" fmla="*/ 871486 h 1152078"/>
                <a:gd name="connsiteX57" fmla="*/ 1076153 w 2779512"/>
                <a:gd name="connsiteY57" fmla="*/ 887992 h 1152078"/>
                <a:gd name="connsiteX58" fmla="*/ 1119067 w 2779512"/>
                <a:gd name="connsiteY58" fmla="*/ 907798 h 1152078"/>
                <a:gd name="connsiteX59" fmla="*/ 1152078 w 2779512"/>
                <a:gd name="connsiteY59" fmla="*/ 917702 h 1152078"/>
                <a:gd name="connsiteX60" fmla="*/ 1191691 w 2779512"/>
                <a:gd name="connsiteY60" fmla="*/ 937508 h 1152078"/>
                <a:gd name="connsiteX61" fmla="*/ 1214798 w 2779512"/>
                <a:gd name="connsiteY61" fmla="*/ 947411 h 1152078"/>
                <a:gd name="connsiteX62" fmla="*/ 1241207 w 2779512"/>
                <a:gd name="connsiteY62" fmla="*/ 957315 h 1152078"/>
                <a:gd name="connsiteX63" fmla="*/ 1267616 w 2779512"/>
                <a:gd name="connsiteY63" fmla="*/ 973820 h 1152078"/>
                <a:gd name="connsiteX64" fmla="*/ 1310530 w 2779512"/>
                <a:gd name="connsiteY64" fmla="*/ 996928 h 1152078"/>
                <a:gd name="connsiteX65" fmla="*/ 1323734 w 2779512"/>
                <a:gd name="connsiteY65" fmla="*/ 1006831 h 1152078"/>
                <a:gd name="connsiteX66" fmla="*/ 1340240 w 2779512"/>
                <a:gd name="connsiteY66" fmla="*/ 1010132 h 1152078"/>
                <a:gd name="connsiteX67" fmla="*/ 1353444 w 2779512"/>
                <a:gd name="connsiteY67" fmla="*/ 1013433 h 1152078"/>
                <a:gd name="connsiteX68" fmla="*/ 1363347 w 2779512"/>
                <a:gd name="connsiteY68" fmla="*/ 1016734 h 1152078"/>
                <a:gd name="connsiteX69" fmla="*/ 1422767 w 2779512"/>
                <a:gd name="connsiteY69" fmla="*/ 1039842 h 1152078"/>
                <a:gd name="connsiteX70" fmla="*/ 1544907 w 2779512"/>
                <a:gd name="connsiteY70" fmla="*/ 1086057 h 1152078"/>
                <a:gd name="connsiteX71" fmla="*/ 1584520 w 2779512"/>
                <a:gd name="connsiteY71" fmla="*/ 1095960 h 1152078"/>
                <a:gd name="connsiteX72" fmla="*/ 1627434 w 2779512"/>
                <a:gd name="connsiteY72" fmla="*/ 1109164 h 1152078"/>
                <a:gd name="connsiteX73" fmla="*/ 1693455 w 2779512"/>
                <a:gd name="connsiteY73" fmla="*/ 1119068 h 1152078"/>
                <a:gd name="connsiteX74" fmla="*/ 1752875 w 2779512"/>
                <a:gd name="connsiteY74" fmla="*/ 1128971 h 1152078"/>
                <a:gd name="connsiteX75" fmla="*/ 1927832 w 2779512"/>
                <a:gd name="connsiteY75" fmla="*/ 1152078 h 1152078"/>
                <a:gd name="connsiteX76" fmla="*/ 2264543 w 2779512"/>
                <a:gd name="connsiteY76" fmla="*/ 1148777 h 1152078"/>
                <a:gd name="connsiteX77" fmla="*/ 2307457 w 2779512"/>
                <a:gd name="connsiteY77" fmla="*/ 1145476 h 1152078"/>
                <a:gd name="connsiteX78" fmla="*/ 2393285 w 2779512"/>
                <a:gd name="connsiteY78" fmla="*/ 1122369 h 1152078"/>
                <a:gd name="connsiteX79" fmla="*/ 2436199 w 2779512"/>
                <a:gd name="connsiteY79" fmla="*/ 1115767 h 1152078"/>
                <a:gd name="connsiteX80" fmla="*/ 2492318 w 2779512"/>
                <a:gd name="connsiteY80" fmla="*/ 1102562 h 1152078"/>
                <a:gd name="connsiteX81" fmla="*/ 2528629 w 2779512"/>
                <a:gd name="connsiteY81" fmla="*/ 1089358 h 1152078"/>
                <a:gd name="connsiteX82" fmla="*/ 2538533 w 2779512"/>
                <a:gd name="connsiteY82" fmla="*/ 1082756 h 1152078"/>
                <a:gd name="connsiteX83" fmla="*/ 2568242 w 2779512"/>
                <a:gd name="connsiteY83" fmla="*/ 1076154 h 1152078"/>
                <a:gd name="connsiteX84" fmla="*/ 2591350 w 2779512"/>
                <a:gd name="connsiteY84" fmla="*/ 1069551 h 1152078"/>
                <a:gd name="connsiteX85" fmla="*/ 2617759 w 2779512"/>
                <a:gd name="connsiteY85" fmla="*/ 1062949 h 1152078"/>
                <a:gd name="connsiteX86" fmla="*/ 2650770 w 2779512"/>
                <a:gd name="connsiteY86" fmla="*/ 1043143 h 1152078"/>
                <a:gd name="connsiteX87" fmla="*/ 2680479 w 2779512"/>
                <a:gd name="connsiteY87" fmla="*/ 1026637 h 1152078"/>
                <a:gd name="connsiteX88" fmla="*/ 2700286 w 2779512"/>
                <a:gd name="connsiteY88" fmla="*/ 1020035 h 1152078"/>
                <a:gd name="connsiteX89" fmla="*/ 2710189 w 2779512"/>
                <a:gd name="connsiteY89" fmla="*/ 1013433 h 1152078"/>
                <a:gd name="connsiteX90" fmla="*/ 2720092 w 2779512"/>
                <a:gd name="connsiteY90" fmla="*/ 1010132 h 1152078"/>
                <a:gd name="connsiteX91" fmla="*/ 2733297 w 2779512"/>
                <a:gd name="connsiteY91" fmla="*/ 1003530 h 1152078"/>
                <a:gd name="connsiteX92" fmla="*/ 2759705 w 2779512"/>
                <a:gd name="connsiteY92" fmla="*/ 990325 h 1152078"/>
                <a:gd name="connsiteX93" fmla="*/ 2769609 w 2779512"/>
                <a:gd name="connsiteY93" fmla="*/ 980422 h 1152078"/>
                <a:gd name="connsiteX94" fmla="*/ 2779512 w 2779512"/>
                <a:gd name="connsiteY94" fmla="*/ 973820 h 1152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779512" h="1152078">
                  <a:moveTo>
                    <a:pt x="0" y="0"/>
                  </a:moveTo>
                  <a:cubicBezTo>
                    <a:pt x="2201" y="9903"/>
                    <a:pt x="2960" y="20241"/>
                    <a:pt x="6602" y="29710"/>
                  </a:cubicBezTo>
                  <a:cubicBezTo>
                    <a:pt x="8577" y="34845"/>
                    <a:pt x="13453" y="38337"/>
                    <a:pt x="16505" y="42915"/>
                  </a:cubicBezTo>
                  <a:cubicBezTo>
                    <a:pt x="32910" y="67522"/>
                    <a:pt x="18890" y="51901"/>
                    <a:pt x="36312" y="69323"/>
                  </a:cubicBezTo>
                  <a:cubicBezTo>
                    <a:pt x="42914" y="82527"/>
                    <a:pt x="47929" y="96653"/>
                    <a:pt x="56118" y="108936"/>
                  </a:cubicBezTo>
                  <a:cubicBezTo>
                    <a:pt x="66169" y="124013"/>
                    <a:pt x="80440" y="146462"/>
                    <a:pt x="92430" y="158452"/>
                  </a:cubicBezTo>
                  <a:cubicBezTo>
                    <a:pt x="97932" y="163954"/>
                    <a:pt x="103840" y="169078"/>
                    <a:pt x="108936" y="174958"/>
                  </a:cubicBezTo>
                  <a:cubicBezTo>
                    <a:pt x="118165" y="185607"/>
                    <a:pt x="125380" y="198005"/>
                    <a:pt x="135344" y="207969"/>
                  </a:cubicBezTo>
                  <a:lnTo>
                    <a:pt x="158452" y="231076"/>
                  </a:lnTo>
                  <a:cubicBezTo>
                    <a:pt x="165054" y="237678"/>
                    <a:pt x="172526" y="243513"/>
                    <a:pt x="178258" y="250883"/>
                  </a:cubicBezTo>
                  <a:lnTo>
                    <a:pt x="201366" y="280593"/>
                  </a:lnTo>
                  <a:cubicBezTo>
                    <a:pt x="209171" y="290739"/>
                    <a:pt x="211536" y="295670"/>
                    <a:pt x="221172" y="303700"/>
                  </a:cubicBezTo>
                  <a:cubicBezTo>
                    <a:pt x="224220" y="306240"/>
                    <a:pt x="227775" y="308101"/>
                    <a:pt x="231076" y="310302"/>
                  </a:cubicBezTo>
                  <a:cubicBezTo>
                    <a:pt x="234377" y="314704"/>
                    <a:pt x="237089" y="319616"/>
                    <a:pt x="240979" y="323507"/>
                  </a:cubicBezTo>
                  <a:cubicBezTo>
                    <a:pt x="243784" y="326312"/>
                    <a:pt x="247896" y="327497"/>
                    <a:pt x="250882" y="330109"/>
                  </a:cubicBezTo>
                  <a:cubicBezTo>
                    <a:pt x="256738" y="335233"/>
                    <a:pt x="262219" y="340799"/>
                    <a:pt x="267388" y="346614"/>
                  </a:cubicBezTo>
                  <a:cubicBezTo>
                    <a:pt x="271043" y="350726"/>
                    <a:pt x="273401" y="355928"/>
                    <a:pt x="277291" y="359819"/>
                  </a:cubicBezTo>
                  <a:cubicBezTo>
                    <a:pt x="291772" y="374301"/>
                    <a:pt x="283572" y="357391"/>
                    <a:pt x="297097" y="376324"/>
                  </a:cubicBezTo>
                  <a:cubicBezTo>
                    <a:pt x="299957" y="380328"/>
                    <a:pt x="300679" y="385644"/>
                    <a:pt x="303700" y="389528"/>
                  </a:cubicBezTo>
                  <a:cubicBezTo>
                    <a:pt x="321159" y="411975"/>
                    <a:pt x="317777" y="400305"/>
                    <a:pt x="336710" y="419238"/>
                  </a:cubicBezTo>
                  <a:cubicBezTo>
                    <a:pt x="341692" y="424220"/>
                    <a:pt x="345687" y="430106"/>
                    <a:pt x="349915" y="435743"/>
                  </a:cubicBezTo>
                  <a:cubicBezTo>
                    <a:pt x="356598" y="444654"/>
                    <a:pt x="356662" y="448580"/>
                    <a:pt x="366420" y="455550"/>
                  </a:cubicBezTo>
                  <a:cubicBezTo>
                    <a:pt x="370424" y="458410"/>
                    <a:pt x="375223" y="459951"/>
                    <a:pt x="379624" y="462152"/>
                  </a:cubicBezTo>
                  <a:cubicBezTo>
                    <a:pt x="384026" y="467654"/>
                    <a:pt x="387651" y="473879"/>
                    <a:pt x="392829" y="478658"/>
                  </a:cubicBezTo>
                  <a:cubicBezTo>
                    <a:pt x="398295" y="483704"/>
                    <a:pt x="425038" y="503639"/>
                    <a:pt x="435743" y="511668"/>
                  </a:cubicBezTo>
                  <a:cubicBezTo>
                    <a:pt x="440144" y="514969"/>
                    <a:pt x="445057" y="517682"/>
                    <a:pt x="448947" y="521572"/>
                  </a:cubicBezTo>
                  <a:cubicBezTo>
                    <a:pt x="452248" y="524873"/>
                    <a:pt x="454966" y="528886"/>
                    <a:pt x="458850" y="531475"/>
                  </a:cubicBezTo>
                  <a:cubicBezTo>
                    <a:pt x="461745" y="533405"/>
                    <a:pt x="465453" y="533676"/>
                    <a:pt x="468754" y="534776"/>
                  </a:cubicBezTo>
                  <a:cubicBezTo>
                    <a:pt x="473155" y="539177"/>
                    <a:pt x="477232" y="543929"/>
                    <a:pt x="481958" y="547980"/>
                  </a:cubicBezTo>
                  <a:cubicBezTo>
                    <a:pt x="492882" y="557344"/>
                    <a:pt x="490286" y="550964"/>
                    <a:pt x="498463" y="561185"/>
                  </a:cubicBezTo>
                  <a:cubicBezTo>
                    <a:pt x="500941" y="564283"/>
                    <a:pt x="502760" y="567860"/>
                    <a:pt x="505066" y="571088"/>
                  </a:cubicBezTo>
                  <a:cubicBezTo>
                    <a:pt x="508264" y="575565"/>
                    <a:pt x="511771" y="579815"/>
                    <a:pt x="514969" y="584292"/>
                  </a:cubicBezTo>
                  <a:cubicBezTo>
                    <a:pt x="526087" y="599857"/>
                    <a:pt x="526265" y="606127"/>
                    <a:pt x="547980" y="620604"/>
                  </a:cubicBezTo>
                  <a:cubicBezTo>
                    <a:pt x="554582" y="625005"/>
                    <a:pt x="561438" y="629047"/>
                    <a:pt x="567786" y="633808"/>
                  </a:cubicBezTo>
                  <a:cubicBezTo>
                    <a:pt x="574661" y="638965"/>
                    <a:pt x="580882" y="644945"/>
                    <a:pt x="587593" y="650314"/>
                  </a:cubicBezTo>
                  <a:cubicBezTo>
                    <a:pt x="597829" y="658503"/>
                    <a:pt x="600649" y="660118"/>
                    <a:pt x="610700" y="666819"/>
                  </a:cubicBezTo>
                  <a:cubicBezTo>
                    <a:pt x="612901" y="670120"/>
                    <a:pt x="614254" y="674182"/>
                    <a:pt x="617302" y="676722"/>
                  </a:cubicBezTo>
                  <a:cubicBezTo>
                    <a:pt x="622742" y="681256"/>
                    <a:pt x="633529" y="684332"/>
                    <a:pt x="640410" y="686626"/>
                  </a:cubicBezTo>
                  <a:cubicBezTo>
                    <a:pt x="656552" y="702767"/>
                    <a:pt x="660287" y="708680"/>
                    <a:pt x="676722" y="719637"/>
                  </a:cubicBezTo>
                  <a:cubicBezTo>
                    <a:pt x="682060" y="723196"/>
                    <a:pt x="688094" y="725690"/>
                    <a:pt x="693227" y="729540"/>
                  </a:cubicBezTo>
                  <a:cubicBezTo>
                    <a:pt x="696962" y="732341"/>
                    <a:pt x="699586" y="736405"/>
                    <a:pt x="703131" y="739443"/>
                  </a:cubicBezTo>
                  <a:cubicBezTo>
                    <a:pt x="707308" y="743023"/>
                    <a:pt x="712158" y="745765"/>
                    <a:pt x="716335" y="749346"/>
                  </a:cubicBezTo>
                  <a:cubicBezTo>
                    <a:pt x="719880" y="752384"/>
                    <a:pt x="722652" y="756261"/>
                    <a:pt x="726238" y="759250"/>
                  </a:cubicBezTo>
                  <a:cubicBezTo>
                    <a:pt x="729286" y="761790"/>
                    <a:pt x="733043" y="763374"/>
                    <a:pt x="736141" y="765852"/>
                  </a:cubicBezTo>
                  <a:cubicBezTo>
                    <a:pt x="738571" y="767796"/>
                    <a:pt x="739960" y="771062"/>
                    <a:pt x="742744" y="772454"/>
                  </a:cubicBezTo>
                  <a:cubicBezTo>
                    <a:pt x="747903" y="775033"/>
                    <a:pt x="781468" y="784691"/>
                    <a:pt x="785658" y="785658"/>
                  </a:cubicBezTo>
                  <a:cubicBezTo>
                    <a:pt x="792180" y="787163"/>
                    <a:pt x="798971" y="787336"/>
                    <a:pt x="805464" y="788959"/>
                  </a:cubicBezTo>
                  <a:cubicBezTo>
                    <a:pt x="872528" y="805724"/>
                    <a:pt x="784640" y="787432"/>
                    <a:pt x="841776" y="798863"/>
                  </a:cubicBezTo>
                  <a:cubicBezTo>
                    <a:pt x="878536" y="817243"/>
                    <a:pt x="832228" y="795283"/>
                    <a:pt x="868185" y="808766"/>
                  </a:cubicBezTo>
                  <a:cubicBezTo>
                    <a:pt x="872793" y="810494"/>
                    <a:pt x="876866" y="813430"/>
                    <a:pt x="881389" y="815368"/>
                  </a:cubicBezTo>
                  <a:cubicBezTo>
                    <a:pt x="884587" y="816739"/>
                    <a:pt x="888034" y="817447"/>
                    <a:pt x="891292" y="818669"/>
                  </a:cubicBezTo>
                  <a:cubicBezTo>
                    <a:pt x="928053" y="832454"/>
                    <a:pt x="885977" y="817997"/>
                    <a:pt x="927604" y="831873"/>
                  </a:cubicBezTo>
                  <a:lnTo>
                    <a:pt x="957314" y="841777"/>
                  </a:lnTo>
                  <a:cubicBezTo>
                    <a:pt x="960615" y="842877"/>
                    <a:pt x="963841" y="844234"/>
                    <a:pt x="967217" y="845078"/>
                  </a:cubicBezTo>
                  <a:lnTo>
                    <a:pt x="980422" y="848379"/>
                  </a:lnTo>
                  <a:cubicBezTo>
                    <a:pt x="1005668" y="867314"/>
                    <a:pt x="981455" y="850384"/>
                    <a:pt x="1006830" y="864884"/>
                  </a:cubicBezTo>
                  <a:cubicBezTo>
                    <a:pt x="1010275" y="866852"/>
                    <a:pt x="1013108" y="869875"/>
                    <a:pt x="1016733" y="871486"/>
                  </a:cubicBezTo>
                  <a:cubicBezTo>
                    <a:pt x="1037292" y="880624"/>
                    <a:pt x="1053570" y="879862"/>
                    <a:pt x="1076153" y="887992"/>
                  </a:cubicBezTo>
                  <a:cubicBezTo>
                    <a:pt x="1090976" y="893328"/>
                    <a:pt x="1104396" y="902057"/>
                    <a:pt x="1119067" y="907798"/>
                  </a:cubicBezTo>
                  <a:cubicBezTo>
                    <a:pt x="1129765" y="911984"/>
                    <a:pt x="1141445" y="913352"/>
                    <a:pt x="1152078" y="917702"/>
                  </a:cubicBezTo>
                  <a:cubicBezTo>
                    <a:pt x="1165742" y="923292"/>
                    <a:pt x="1178122" y="931693"/>
                    <a:pt x="1191691" y="937508"/>
                  </a:cubicBezTo>
                  <a:cubicBezTo>
                    <a:pt x="1199393" y="940809"/>
                    <a:pt x="1207018" y="944299"/>
                    <a:pt x="1214798" y="947411"/>
                  </a:cubicBezTo>
                  <a:cubicBezTo>
                    <a:pt x="1223527" y="950903"/>
                    <a:pt x="1232798" y="953110"/>
                    <a:pt x="1241207" y="957315"/>
                  </a:cubicBezTo>
                  <a:cubicBezTo>
                    <a:pt x="1250492" y="961957"/>
                    <a:pt x="1258568" y="968731"/>
                    <a:pt x="1267616" y="973820"/>
                  </a:cubicBezTo>
                  <a:cubicBezTo>
                    <a:pt x="1294567" y="988979"/>
                    <a:pt x="1288973" y="982556"/>
                    <a:pt x="1310530" y="996928"/>
                  </a:cubicBezTo>
                  <a:cubicBezTo>
                    <a:pt x="1315108" y="999980"/>
                    <a:pt x="1318706" y="1004597"/>
                    <a:pt x="1323734" y="1006831"/>
                  </a:cubicBezTo>
                  <a:cubicBezTo>
                    <a:pt x="1328861" y="1009110"/>
                    <a:pt x="1334763" y="1008915"/>
                    <a:pt x="1340240" y="1010132"/>
                  </a:cubicBezTo>
                  <a:cubicBezTo>
                    <a:pt x="1344669" y="1011116"/>
                    <a:pt x="1349082" y="1012187"/>
                    <a:pt x="1353444" y="1013433"/>
                  </a:cubicBezTo>
                  <a:cubicBezTo>
                    <a:pt x="1356790" y="1014389"/>
                    <a:pt x="1360095" y="1015495"/>
                    <a:pt x="1363347" y="1016734"/>
                  </a:cubicBezTo>
                  <a:lnTo>
                    <a:pt x="1422767" y="1039842"/>
                  </a:lnTo>
                  <a:cubicBezTo>
                    <a:pt x="1467794" y="1058134"/>
                    <a:pt x="1494428" y="1073438"/>
                    <a:pt x="1544907" y="1086057"/>
                  </a:cubicBezTo>
                  <a:cubicBezTo>
                    <a:pt x="1558111" y="1089358"/>
                    <a:pt x="1571413" y="1092290"/>
                    <a:pt x="1584520" y="1095960"/>
                  </a:cubicBezTo>
                  <a:cubicBezTo>
                    <a:pt x="1598932" y="1099995"/>
                    <a:pt x="1612914" y="1105534"/>
                    <a:pt x="1627434" y="1109164"/>
                  </a:cubicBezTo>
                  <a:cubicBezTo>
                    <a:pt x="1661514" y="1117684"/>
                    <a:pt x="1661266" y="1114299"/>
                    <a:pt x="1693455" y="1119068"/>
                  </a:cubicBezTo>
                  <a:cubicBezTo>
                    <a:pt x="1713318" y="1122011"/>
                    <a:pt x="1733113" y="1125414"/>
                    <a:pt x="1752875" y="1128971"/>
                  </a:cubicBezTo>
                  <a:cubicBezTo>
                    <a:pt x="1888521" y="1153386"/>
                    <a:pt x="1818029" y="1146849"/>
                    <a:pt x="1927832" y="1152078"/>
                  </a:cubicBezTo>
                  <a:lnTo>
                    <a:pt x="2264543" y="1148777"/>
                  </a:lnTo>
                  <a:cubicBezTo>
                    <a:pt x="2278888" y="1148528"/>
                    <a:pt x="2293403" y="1148359"/>
                    <a:pt x="2307457" y="1145476"/>
                  </a:cubicBezTo>
                  <a:cubicBezTo>
                    <a:pt x="2336481" y="1139523"/>
                    <a:pt x="2364001" y="1126874"/>
                    <a:pt x="2393285" y="1122369"/>
                  </a:cubicBezTo>
                  <a:cubicBezTo>
                    <a:pt x="2407590" y="1120168"/>
                    <a:pt x="2421960" y="1118356"/>
                    <a:pt x="2436199" y="1115767"/>
                  </a:cubicBezTo>
                  <a:cubicBezTo>
                    <a:pt x="2451896" y="1112913"/>
                    <a:pt x="2476523" y="1106511"/>
                    <a:pt x="2492318" y="1102562"/>
                  </a:cubicBezTo>
                  <a:cubicBezTo>
                    <a:pt x="2560864" y="1068289"/>
                    <a:pt x="2471652" y="1110723"/>
                    <a:pt x="2528629" y="1089358"/>
                  </a:cubicBezTo>
                  <a:cubicBezTo>
                    <a:pt x="2532344" y="1087965"/>
                    <a:pt x="2534769" y="1084011"/>
                    <a:pt x="2538533" y="1082756"/>
                  </a:cubicBezTo>
                  <a:cubicBezTo>
                    <a:pt x="2548157" y="1079548"/>
                    <a:pt x="2558400" y="1078615"/>
                    <a:pt x="2568242" y="1076154"/>
                  </a:cubicBezTo>
                  <a:cubicBezTo>
                    <a:pt x="2576014" y="1074211"/>
                    <a:pt x="2583610" y="1071615"/>
                    <a:pt x="2591350" y="1069551"/>
                  </a:cubicBezTo>
                  <a:cubicBezTo>
                    <a:pt x="2600118" y="1067213"/>
                    <a:pt x="2608956" y="1065150"/>
                    <a:pt x="2617759" y="1062949"/>
                  </a:cubicBezTo>
                  <a:lnTo>
                    <a:pt x="2650770" y="1043143"/>
                  </a:lnTo>
                  <a:cubicBezTo>
                    <a:pt x="2659150" y="1038115"/>
                    <a:pt x="2671004" y="1030427"/>
                    <a:pt x="2680479" y="1026637"/>
                  </a:cubicBezTo>
                  <a:cubicBezTo>
                    <a:pt x="2686941" y="1024052"/>
                    <a:pt x="2693684" y="1022236"/>
                    <a:pt x="2700286" y="1020035"/>
                  </a:cubicBezTo>
                  <a:cubicBezTo>
                    <a:pt x="2703587" y="1017834"/>
                    <a:pt x="2706641" y="1015207"/>
                    <a:pt x="2710189" y="1013433"/>
                  </a:cubicBezTo>
                  <a:cubicBezTo>
                    <a:pt x="2713301" y="1011877"/>
                    <a:pt x="2716894" y="1011503"/>
                    <a:pt x="2720092" y="1010132"/>
                  </a:cubicBezTo>
                  <a:cubicBezTo>
                    <a:pt x="2724615" y="1008194"/>
                    <a:pt x="2728995" y="1005920"/>
                    <a:pt x="2733297" y="1003530"/>
                  </a:cubicBezTo>
                  <a:cubicBezTo>
                    <a:pt x="2756687" y="990535"/>
                    <a:pt x="2741599" y="996360"/>
                    <a:pt x="2759705" y="990325"/>
                  </a:cubicBezTo>
                  <a:cubicBezTo>
                    <a:pt x="2763006" y="987024"/>
                    <a:pt x="2766022" y="983411"/>
                    <a:pt x="2769609" y="980422"/>
                  </a:cubicBezTo>
                  <a:cubicBezTo>
                    <a:pt x="2772657" y="977882"/>
                    <a:pt x="2779512" y="973820"/>
                    <a:pt x="2779512" y="973820"/>
                  </a:cubicBezTo>
                </a:path>
              </a:pathLst>
            </a:custGeom>
            <a:noFill/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D966992-EC00-9A4F-773B-643FD96E7C6D}"/>
                </a:ext>
              </a:extLst>
            </p:cNvPr>
            <p:cNvSpPr/>
            <p:nvPr/>
          </p:nvSpPr>
          <p:spPr>
            <a:xfrm>
              <a:off x="3794131" y="4982464"/>
              <a:ext cx="3378152" cy="1458779"/>
            </a:xfrm>
            <a:custGeom>
              <a:avLst/>
              <a:gdLst>
                <a:gd name="connsiteX0" fmla="*/ 0 w 2779512"/>
                <a:gd name="connsiteY0" fmla="*/ 0 h 1152078"/>
                <a:gd name="connsiteX1" fmla="*/ 6602 w 2779512"/>
                <a:gd name="connsiteY1" fmla="*/ 29710 h 1152078"/>
                <a:gd name="connsiteX2" fmla="*/ 16505 w 2779512"/>
                <a:gd name="connsiteY2" fmla="*/ 42915 h 1152078"/>
                <a:gd name="connsiteX3" fmla="*/ 36312 w 2779512"/>
                <a:gd name="connsiteY3" fmla="*/ 69323 h 1152078"/>
                <a:gd name="connsiteX4" fmla="*/ 56118 w 2779512"/>
                <a:gd name="connsiteY4" fmla="*/ 108936 h 1152078"/>
                <a:gd name="connsiteX5" fmla="*/ 92430 w 2779512"/>
                <a:gd name="connsiteY5" fmla="*/ 158452 h 1152078"/>
                <a:gd name="connsiteX6" fmla="*/ 108936 w 2779512"/>
                <a:gd name="connsiteY6" fmla="*/ 174958 h 1152078"/>
                <a:gd name="connsiteX7" fmla="*/ 135344 w 2779512"/>
                <a:gd name="connsiteY7" fmla="*/ 207969 h 1152078"/>
                <a:gd name="connsiteX8" fmla="*/ 158452 w 2779512"/>
                <a:gd name="connsiteY8" fmla="*/ 231076 h 1152078"/>
                <a:gd name="connsiteX9" fmla="*/ 178258 w 2779512"/>
                <a:gd name="connsiteY9" fmla="*/ 250883 h 1152078"/>
                <a:gd name="connsiteX10" fmla="*/ 201366 w 2779512"/>
                <a:gd name="connsiteY10" fmla="*/ 280593 h 1152078"/>
                <a:gd name="connsiteX11" fmla="*/ 221172 w 2779512"/>
                <a:gd name="connsiteY11" fmla="*/ 303700 h 1152078"/>
                <a:gd name="connsiteX12" fmla="*/ 231076 w 2779512"/>
                <a:gd name="connsiteY12" fmla="*/ 310302 h 1152078"/>
                <a:gd name="connsiteX13" fmla="*/ 240979 w 2779512"/>
                <a:gd name="connsiteY13" fmla="*/ 323507 h 1152078"/>
                <a:gd name="connsiteX14" fmla="*/ 250882 w 2779512"/>
                <a:gd name="connsiteY14" fmla="*/ 330109 h 1152078"/>
                <a:gd name="connsiteX15" fmla="*/ 267388 w 2779512"/>
                <a:gd name="connsiteY15" fmla="*/ 346614 h 1152078"/>
                <a:gd name="connsiteX16" fmla="*/ 277291 w 2779512"/>
                <a:gd name="connsiteY16" fmla="*/ 359819 h 1152078"/>
                <a:gd name="connsiteX17" fmla="*/ 297097 w 2779512"/>
                <a:gd name="connsiteY17" fmla="*/ 376324 h 1152078"/>
                <a:gd name="connsiteX18" fmla="*/ 303700 w 2779512"/>
                <a:gd name="connsiteY18" fmla="*/ 389528 h 1152078"/>
                <a:gd name="connsiteX19" fmla="*/ 336710 w 2779512"/>
                <a:gd name="connsiteY19" fmla="*/ 419238 h 1152078"/>
                <a:gd name="connsiteX20" fmla="*/ 349915 w 2779512"/>
                <a:gd name="connsiteY20" fmla="*/ 435743 h 1152078"/>
                <a:gd name="connsiteX21" fmla="*/ 366420 w 2779512"/>
                <a:gd name="connsiteY21" fmla="*/ 455550 h 1152078"/>
                <a:gd name="connsiteX22" fmla="*/ 379624 w 2779512"/>
                <a:gd name="connsiteY22" fmla="*/ 462152 h 1152078"/>
                <a:gd name="connsiteX23" fmla="*/ 392829 w 2779512"/>
                <a:gd name="connsiteY23" fmla="*/ 478658 h 1152078"/>
                <a:gd name="connsiteX24" fmla="*/ 435743 w 2779512"/>
                <a:gd name="connsiteY24" fmla="*/ 511668 h 1152078"/>
                <a:gd name="connsiteX25" fmla="*/ 448947 w 2779512"/>
                <a:gd name="connsiteY25" fmla="*/ 521572 h 1152078"/>
                <a:gd name="connsiteX26" fmla="*/ 458850 w 2779512"/>
                <a:gd name="connsiteY26" fmla="*/ 531475 h 1152078"/>
                <a:gd name="connsiteX27" fmla="*/ 468754 w 2779512"/>
                <a:gd name="connsiteY27" fmla="*/ 534776 h 1152078"/>
                <a:gd name="connsiteX28" fmla="*/ 481958 w 2779512"/>
                <a:gd name="connsiteY28" fmla="*/ 547980 h 1152078"/>
                <a:gd name="connsiteX29" fmla="*/ 498463 w 2779512"/>
                <a:gd name="connsiteY29" fmla="*/ 561185 h 1152078"/>
                <a:gd name="connsiteX30" fmla="*/ 505066 w 2779512"/>
                <a:gd name="connsiteY30" fmla="*/ 571088 h 1152078"/>
                <a:gd name="connsiteX31" fmla="*/ 514969 w 2779512"/>
                <a:gd name="connsiteY31" fmla="*/ 584292 h 1152078"/>
                <a:gd name="connsiteX32" fmla="*/ 547980 w 2779512"/>
                <a:gd name="connsiteY32" fmla="*/ 620604 h 1152078"/>
                <a:gd name="connsiteX33" fmla="*/ 567786 w 2779512"/>
                <a:gd name="connsiteY33" fmla="*/ 633808 h 1152078"/>
                <a:gd name="connsiteX34" fmla="*/ 587593 w 2779512"/>
                <a:gd name="connsiteY34" fmla="*/ 650314 h 1152078"/>
                <a:gd name="connsiteX35" fmla="*/ 610700 w 2779512"/>
                <a:gd name="connsiteY35" fmla="*/ 666819 h 1152078"/>
                <a:gd name="connsiteX36" fmla="*/ 617302 w 2779512"/>
                <a:gd name="connsiteY36" fmla="*/ 676722 h 1152078"/>
                <a:gd name="connsiteX37" fmla="*/ 640410 w 2779512"/>
                <a:gd name="connsiteY37" fmla="*/ 686626 h 1152078"/>
                <a:gd name="connsiteX38" fmla="*/ 676722 w 2779512"/>
                <a:gd name="connsiteY38" fmla="*/ 719637 h 1152078"/>
                <a:gd name="connsiteX39" fmla="*/ 693227 w 2779512"/>
                <a:gd name="connsiteY39" fmla="*/ 729540 h 1152078"/>
                <a:gd name="connsiteX40" fmla="*/ 703131 w 2779512"/>
                <a:gd name="connsiteY40" fmla="*/ 739443 h 1152078"/>
                <a:gd name="connsiteX41" fmla="*/ 716335 w 2779512"/>
                <a:gd name="connsiteY41" fmla="*/ 749346 h 1152078"/>
                <a:gd name="connsiteX42" fmla="*/ 726238 w 2779512"/>
                <a:gd name="connsiteY42" fmla="*/ 759250 h 1152078"/>
                <a:gd name="connsiteX43" fmla="*/ 736141 w 2779512"/>
                <a:gd name="connsiteY43" fmla="*/ 765852 h 1152078"/>
                <a:gd name="connsiteX44" fmla="*/ 742744 w 2779512"/>
                <a:gd name="connsiteY44" fmla="*/ 772454 h 1152078"/>
                <a:gd name="connsiteX45" fmla="*/ 785658 w 2779512"/>
                <a:gd name="connsiteY45" fmla="*/ 785658 h 1152078"/>
                <a:gd name="connsiteX46" fmla="*/ 805464 w 2779512"/>
                <a:gd name="connsiteY46" fmla="*/ 788959 h 1152078"/>
                <a:gd name="connsiteX47" fmla="*/ 841776 w 2779512"/>
                <a:gd name="connsiteY47" fmla="*/ 798863 h 1152078"/>
                <a:gd name="connsiteX48" fmla="*/ 868185 w 2779512"/>
                <a:gd name="connsiteY48" fmla="*/ 808766 h 1152078"/>
                <a:gd name="connsiteX49" fmla="*/ 881389 w 2779512"/>
                <a:gd name="connsiteY49" fmla="*/ 815368 h 1152078"/>
                <a:gd name="connsiteX50" fmla="*/ 891292 w 2779512"/>
                <a:gd name="connsiteY50" fmla="*/ 818669 h 1152078"/>
                <a:gd name="connsiteX51" fmla="*/ 927604 w 2779512"/>
                <a:gd name="connsiteY51" fmla="*/ 831873 h 1152078"/>
                <a:gd name="connsiteX52" fmla="*/ 957314 w 2779512"/>
                <a:gd name="connsiteY52" fmla="*/ 841777 h 1152078"/>
                <a:gd name="connsiteX53" fmla="*/ 967217 w 2779512"/>
                <a:gd name="connsiteY53" fmla="*/ 845078 h 1152078"/>
                <a:gd name="connsiteX54" fmla="*/ 980422 w 2779512"/>
                <a:gd name="connsiteY54" fmla="*/ 848379 h 1152078"/>
                <a:gd name="connsiteX55" fmla="*/ 1006830 w 2779512"/>
                <a:gd name="connsiteY55" fmla="*/ 864884 h 1152078"/>
                <a:gd name="connsiteX56" fmla="*/ 1016733 w 2779512"/>
                <a:gd name="connsiteY56" fmla="*/ 871486 h 1152078"/>
                <a:gd name="connsiteX57" fmla="*/ 1076153 w 2779512"/>
                <a:gd name="connsiteY57" fmla="*/ 887992 h 1152078"/>
                <a:gd name="connsiteX58" fmla="*/ 1119067 w 2779512"/>
                <a:gd name="connsiteY58" fmla="*/ 907798 h 1152078"/>
                <a:gd name="connsiteX59" fmla="*/ 1152078 w 2779512"/>
                <a:gd name="connsiteY59" fmla="*/ 917702 h 1152078"/>
                <a:gd name="connsiteX60" fmla="*/ 1191691 w 2779512"/>
                <a:gd name="connsiteY60" fmla="*/ 937508 h 1152078"/>
                <a:gd name="connsiteX61" fmla="*/ 1214798 w 2779512"/>
                <a:gd name="connsiteY61" fmla="*/ 947411 h 1152078"/>
                <a:gd name="connsiteX62" fmla="*/ 1241207 w 2779512"/>
                <a:gd name="connsiteY62" fmla="*/ 957315 h 1152078"/>
                <a:gd name="connsiteX63" fmla="*/ 1267616 w 2779512"/>
                <a:gd name="connsiteY63" fmla="*/ 973820 h 1152078"/>
                <a:gd name="connsiteX64" fmla="*/ 1310530 w 2779512"/>
                <a:gd name="connsiteY64" fmla="*/ 996928 h 1152078"/>
                <a:gd name="connsiteX65" fmla="*/ 1323734 w 2779512"/>
                <a:gd name="connsiteY65" fmla="*/ 1006831 h 1152078"/>
                <a:gd name="connsiteX66" fmla="*/ 1340240 w 2779512"/>
                <a:gd name="connsiteY66" fmla="*/ 1010132 h 1152078"/>
                <a:gd name="connsiteX67" fmla="*/ 1353444 w 2779512"/>
                <a:gd name="connsiteY67" fmla="*/ 1013433 h 1152078"/>
                <a:gd name="connsiteX68" fmla="*/ 1363347 w 2779512"/>
                <a:gd name="connsiteY68" fmla="*/ 1016734 h 1152078"/>
                <a:gd name="connsiteX69" fmla="*/ 1422767 w 2779512"/>
                <a:gd name="connsiteY69" fmla="*/ 1039842 h 1152078"/>
                <a:gd name="connsiteX70" fmla="*/ 1544907 w 2779512"/>
                <a:gd name="connsiteY70" fmla="*/ 1086057 h 1152078"/>
                <a:gd name="connsiteX71" fmla="*/ 1584520 w 2779512"/>
                <a:gd name="connsiteY71" fmla="*/ 1095960 h 1152078"/>
                <a:gd name="connsiteX72" fmla="*/ 1627434 w 2779512"/>
                <a:gd name="connsiteY72" fmla="*/ 1109164 h 1152078"/>
                <a:gd name="connsiteX73" fmla="*/ 1693455 w 2779512"/>
                <a:gd name="connsiteY73" fmla="*/ 1119068 h 1152078"/>
                <a:gd name="connsiteX74" fmla="*/ 1752875 w 2779512"/>
                <a:gd name="connsiteY74" fmla="*/ 1128971 h 1152078"/>
                <a:gd name="connsiteX75" fmla="*/ 1927832 w 2779512"/>
                <a:gd name="connsiteY75" fmla="*/ 1152078 h 1152078"/>
                <a:gd name="connsiteX76" fmla="*/ 2264543 w 2779512"/>
                <a:gd name="connsiteY76" fmla="*/ 1148777 h 1152078"/>
                <a:gd name="connsiteX77" fmla="*/ 2307457 w 2779512"/>
                <a:gd name="connsiteY77" fmla="*/ 1145476 h 1152078"/>
                <a:gd name="connsiteX78" fmla="*/ 2393285 w 2779512"/>
                <a:gd name="connsiteY78" fmla="*/ 1122369 h 1152078"/>
                <a:gd name="connsiteX79" fmla="*/ 2436199 w 2779512"/>
                <a:gd name="connsiteY79" fmla="*/ 1115767 h 1152078"/>
                <a:gd name="connsiteX80" fmla="*/ 2492318 w 2779512"/>
                <a:gd name="connsiteY80" fmla="*/ 1102562 h 1152078"/>
                <a:gd name="connsiteX81" fmla="*/ 2528629 w 2779512"/>
                <a:gd name="connsiteY81" fmla="*/ 1089358 h 1152078"/>
                <a:gd name="connsiteX82" fmla="*/ 2538533 w 2779512"/>
                <a:gd name="connsiteY82" fmla="*/ 1082756 h 1152078"/>
                <a:gd name="connsiteX83" fmla="*/ 2568242 w 2779512"/>
                <a:gd name="connsiteY83" fmla="*/ 1076154 h 1152078"/>
                <a:gd name="connsiteX84" fmla="*/ 2591350 w 2779512"/>
                <a:gd name="connsiteY84" fmla="*/ 1069551 h 1152078"/>
                <a:gd name="connsiteX85" fmla="*/ 2617759 w 2779512"/>
                <a:gd name="connsiteY85" fmla="*/ 1062949 h 1152078"/>
                <a:gd name="connsiteX86" fmla="*/ 2650770 w 2779512"/>
                <a:gd name="connsiteY86" fmla="*/ 1043143 h 1152078"/>
                <a:gd name="connsiteX87" fmla="*/ 2680479 w 2779512"/>
                <a:gd name="connsiteY87" fmla="*/ 1026637 h 1152078"/>
                <a:gd name="connsiteX88" fmla="*/ 2700286 w 2779512"/>
                <a:gd name="connsiteY88" fmla="*/ 1020035 h 1152078"/>
                <a:gd name="connsiteX89" fmla="*/ 2710189 w 2779512"/>
                <a:gd name="connsiteY89" fmla="*/ 1013433 h 1152078"/>
                <a:gd name="connsiteX90" fmla="*/ 2720092 w 2779512"/>
                <a:gd name="connsiteY90" fmla="*/ 1010132 h 1152078"/>
                <a:gd name="connsiteX91" fmla="*/ 2733297 w 2779512"/>
                <a:gd name="connsiteY91" fmla="*/ 1003530 h 1152078"/>
                <a:gd name="connsiteX92" fmla="*/ 2759705 w 2779512"/>
                <a:gd name="connsiteY92" fmla="*/ 990325 h 1152078"/>
                <a:gd name="connsiteX93" fmla="*/ 2769609 w 2779512"/>
                <a:gd name="connsiteY93" fmla="*/ 980422 h 1152078"/>
                <a:gd name="connsiteX94" fmla="*/ 2779512 w 2779512"/>
                <a:gd name="connsiteY94" fmla="*/ 973820 h 1152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779512" h="1152078">
                  <a:moveTo>
                    <a:pt x="0" y="0"/>
                  </a:moveTo>
                  <a:cubicBezTo>
                    <a:pt x="2201" y="9903"/>
                    <a:pt x="2960" y="20241"/>
                    <a:pt x="6602" y="29710"/>
                  </a:cubicBezTo>
                  <a:cubicBezTo>
                    <a:pt x="8577" y="34845"/>
                    <a:pt x="13453" y="38337"/>
                    <a:pt x="16505" y="42915"/>
                  </a:cubicBezTo>
                  <a:cubicBezTo>
                    <a:pt x="32910" y="67522"/>
                    <a:pt x="18890" y="51901"/>
                    <a:pt x="36312" y="69323"/>
                  </a:cubicBezTo>
                  <a:cubicBezTo>
                    <a:pt x="42914" y="82527"/>
                    <a:pt x="47929" y="96653"/>
                    <a:pt x="56118" y="108936"/>
                  </a:cubicBezTo>
                  <a:cubicBezTo>
                    <a:pt x="66169" y="124013"/>
                    <a:pt x="80440" y="146462"/>
                    <a:pt x="92430" y="158452"/>
                  </a:cubicBezTo>
                  <a:cubicBezTo>
                    <a:pt x="97932" y="163954"/>
                    <a:pt x="103840" y="169078"/>
                    <a:pt x="108936" y="174958"/>
                  </a:cubicBezTo>
                  <a:cubicBezTo>
                    <a:pt x="118165" y="185607"/>
                    <a:pt x="125380" y="198005"/>
                    <a:pt x="135344" y="207969"/>
                  </a:cubicBezTo>
                  <a:lnTo>
                    <a:pt x="158452" y="231076"/>
                  </a:lnTo>
                  <a:cubicBezTo>
                    <a:pt x="165054" y="237678"/>
                    <a:pt x="172526" y="243513"/>
                    <a:pt x="178258" y="250883"/>
                  </a:cubicBezTo>
                  <a:lnTo>
                    <a:pt x="201366" y="280593"/>
                  </a:lnTo>
                  <a:cubicBezTo>
                    <a:pt x="209171" y="290739"/>
                    <a:pt x="211536" y="295670"/>
                    <a:pt x="221172" y="303700"/>
                  </a:cubicBezTo>
                  <a:cubicBezTo>
                    <a:pt x="224220" y="306240"/>
                    <a:pt x="227775" y="308101"/>
                    <a:pt x="231076" y="310302"/>
                  </a:cubicBezTo>
                  <a:cubicBezTo>
                    <a:pt x="234377" y="314704"/>
                    <a:pt x="237089" y="319616"/>
                    <a:pt x="240979" y="323507"/>
                  </a:cubicBezTo>
                  <a:cubicBezTo>
                    <a:pt x="243784" y="326312"/>
                    <a:pt x="247896" y="327497"/>
                    <a:pt x="250882" y="330109"/>
                  </a:cubicBezTo>
                  <a:cubicBezTo>
                    <a:pt x="256738" y="335233"/>
                    <a:pt x="262219" y="340799"/>
                    <a:pt x="267388" y="346614"/>
                  </a:cubicBezTo>
                  <a:cubicBezTo>
                    <a:pt x="271043" y="350726"/>
                    <a:pt x="273401" y="355928"/>
                    <a:pt x="277291" y="359819"/>
                  </a:cubicBezTo>
                  <a:cubicBezTo>
                    <a:pt x="291772" y="374301"/>
                    <a:pt x="283572" y="357391"/>
                    <a:pt x="297097" y="376324"/>
                  </a:cubicBezTo>
                  <a:cubicBezTo>
                    <a:pt x="299957" y="380328"/>
                    <a:pt x="300679" y="385644"/>
                    <a:pt x="303700" y="389528"/>
                  </a:cubicBezTo>
                  <a:cubicBezTo>
                    <a:pt x="321159" y="411975"/>
                    <a:pt x="317777" y="400305"/>
                    <a:pt x="336710" y="419238"/>
                  </a:cubicBezTo>
                  <a:cubicBezTo>
                    <a:pt x="341692" y="424220"/>
                    <a:pt x="345687" y="430106"/>
                    <a:pt x="349915" y="435743"/>
                  </a:cubicBezTo>
                  <a:cubicBezTo>
                    <a:pt x="356598" y="444654"/>
                    <a:pt x="356662" y="448580"/>
                    <a:pt x="366420" y="455550"/>
                  </a:cubicBezTo>
                  <a:cubicBezTo>
                    <a:pt x="370424" y="458410"/>
                    <a:pt x="375223" y="459951"/>
                    <a:pt x="379624" y="462152"/>
                  </a:cubicBezTo>
                  <a:cubicBezTo>
                    <a:pt x="384026" y="467654"/>
                    <a:pt x="387651" y="473879"/>
                    <a:pt x="392829" y="478658"/>
                  </a:cubicBezTo>
                  <a:cubicBezTo>
                    <a:pt x="398295" y="483704"/>
                    <a:pt x="425038" y="503639"/>
                    <a:pt x="435743" y="511668"/>
                  </a:cubicBezTo>
                  <a:cubicBezTo>
                    <a:pt x="440144" y="514969"/>
                    <a:pt x="445057" y="517682"/>
                    <a:pt x="448947" y="521572"/>
                  </a:cubicBezTo>
                  <a:cubicBezTo>
                    <a:pt x="452248" y="524873"/>
                    <a:pt x="454966" y="528886"/>
                    <a:pt x="458850" y="531475"/>
                  </a:cubicBezTo>
                  <a:cubicBezTo>
                    <a:pt x="461745" y="533405"/>
                    <a:pt x="465453" y="533676"/>
                    <a:pt x="468754" y="534776"/>
                  </a:cubicBezTo>
                  <a:cubicBezTo>
                    <a:pt x="473155" y="539177"/>
                    <a:pt x="477232" y="543929"/>
                    <a:pt x="481958" y="547980"/>
                  </a:cubicBezTo>
                  <a:cubicBezTo>
                    <a:pt x="492882" y="557344"/>
                    <a:pt x="490286" y="550964"/>
                    <a:pt x="498463" y="561185"/>
                  </a:cubicBezTo>
                  <a:cubicBezTo>
                    <a:pt x="500941" y="564283"/>
                    <a:pt x="502760" y="567860"/>
                    <a:pt x="505066" y="571088"/>
                  </a:cubicBezTo>
                  <a:cubicBezTo>
                    <a:pt x="508264" y="575565"/>
                    <a:pt x="511771" y="579815"/>
                    <a:pt x="514969" y="584292"/>
                  </a:cubicBezTo>
                  <a:cubicBezTo>
                    <a:pt x="526087" y="599857"/>
                    <a:pt x="526265" y="606127"/>
                    <a:pt x="547980" y="620604"/>
                  </a:cubicBezTo>
                  <a:cubicBezTo>
                    <a:pt x="554582" y="625005"/>
                    <a:pt x="561438" y="629047"/>
                    <a:pt x="567786" y="633808"/>
                  </a:cubicBezTo>
                  <a:cubicBezTo>
                    <a:pt x="574661" y="638965"/>
                    <a:pt x="580882" y="644945"/>
                    <a:pt x="587593" y="650314"/>
                  </a:cubicBezTo>
                  <a:cubicBezTo>
                    <a:pt x="597829" y="658503"/>
                    <a:pt x="600649" y="660118"/>
                    <a:pt x="610700" y="666819"/>
                  </a:cubicBezTo>
                  <a:cubicBezTo>
                    <a:pt x="612901" y="670120"/>
                    <a:pt x="614254" y="674182"/>
                    <a:pt x="617302" y="676722"/>
                  </a:cubicBezTo>
                  <a:cubicBezTo>
                    <a:pt x="622742" y="681256"/>
                    <a:pt x="633529" y="684332"/>
                    <a:pt x="640410" y="686626"/>
                  </a:cubicBezTo>
                  <a:cubicBezTo>
                    <a:pt x="656552" y="702767"/>
                    <a:pt x="660287" y="708680"/>
                    <a:pt x="676722" y="719637"/>
                  </a:cubicBezTo>
                  <a:cubicBezTo>
                    <a:pt x="682060" y="723196"/>
                    <a:pt x="688094" y="725690"/>
                    <a:pt x="693227" y="729540"/>
                  </a:cubicBezTo>
                  <a:cubicBezTo>
                    <a:pt x="696962" y="732341"/>
                    <a:pt x="699586" y="736405"/>
                    <a:pt x="703131" y="739443"/>
                  </a:cubicBezTo>
                  <a:cubicBezTo>
                    <a:pt x="707308" y="743023"/>
                    <a:pt x="712158" y="745765"/>
                    <a:pt x="716335" y="749346"/>
                  </a:cubicBezTo>
                  <a:cubicBezTo>
                    <a:pt x="719880" y="752384"/>
                    <a:pt x="722652" y="756261"/>
                    <a:pt x="726238" y="759250"/>
                  </a:cubicBezTo>
                  <a:cubicBezTo>
                    <a:pt x="729286" y="761790"/>
                    <a:pt x="733043" y="763374"/>
                    <a:pt x="736141" y="765852"/>
                  </a:cubicBezTo>
                  <a:cubicBezTo>
                    <a:pt x="738571" y="767796"/>
                    <a:pt x="739960" y="771062"/>
                    <a:pt x="742744" y="772454"/>
                  </a:cubicBezTo>
                  <a:cubicBezTo>
                    <a:pt x="747903" y="775033"/>
                    <a:pt x="781468" y="784691"/>
                    <a:pt x="785658" y="785658"/>
                  </a:cubicBezTo>
                  <a:cubicBezTo>
                    <a:pt x="792180" y="787163"/>
                    <a:pt x="798971" y="787336"/>
                    <a:pt x="805464" y="788959"/>
                  </a:cubicBezTo>
                  <a:cubicBezTo>
                    <a:pt x="872528" y="805724"/>
                    <a:pt x="784640" y="787432"/>
                    <a:pt x="841776" y="798863"/>
                  </a:cubicBezTo>
                  <a:cubicBezTo>
                    <a:pt x="878536" y="817243"/>
                    <a:pt x="832228" y="795283"/>
                    <a:pt x="868185" y="808766"/>
                  </a:cubicBezTo>
                  <a:cubicBezTo>
                    <a:pt x="872793" y="810494"/>
                    <a:pt x="876866" y="813430"/>
                    <a:pt x="881389" y="815368"/>
                  </a:cubicBezTo>
                  <a:cubicBezTo>
                    <a:pt x="884587" y="816739"/>
                    <a:pt x="888034" y="817447"/>
                    <a:pt x="891292" y="818669"/>
                  </a:cubicBezTo>
                  <a:cubicBezTo>
                    <a:pt x="928053" y="832454"/>
                    <a:pt x="885977" y="817997"/>
                    <a:pt x="927604" y="831873"/>
                  </a:cubicBezTo>
                  <a:lnTo>
                    <a:pt x="957314" y="841777"/>
                  </a:lnTo>
                  <a:cubicBezTo>
                    <a:pt x="960615" y="842877"/>
                    <a:pt x="963841" y="844234"/>
                    <a:pt x="967217" y="845078"/>
                  </a:cubicBezTo>
                  <a:lnTo>
                    <a:pt x="980422" y="848379"/>
                  </a:lnTo>
                  <a:cubicBezTo>
                    <a:pt x="1005668" y="867314"/>
                    <a:pt x="981455" y="850384"/>
                    <a:pt x="1006830" y="864884"/>
                  </a:cubicBezTo>
                  <a:cubicBezTo>
                    <a:pt x="1010275" y="866852"/>
                    <a:pt x="1013108" y="869875"/>
                    <a:pt x="1016733" y="871486"/>
                  </a:cubicBezTo>
                  <a:cubicBezTo>
                    <a:pt x="1037292" y="880624"/>
                    <a:pt x="1053570" y="879862"/>
                    <a:pt x="1076153" y="887992"/>
                  </a:cubicBezTo>
                  <a:cubicBezTo>
                    <a:pt x="1090976" y="893328"/>
                    <a:pt x="1104396" y="902057"/>
                    <a:pt x="1119067" y="907798"/>
                  </a:cubicBezTo>
                  <a:cubicBezTo>
                    <a:pt x="1129765" y="911984"/>
                    <a:pt x="1141445" y="913352"/>
                    <a:pt x="1152078" y="917702"/>
                  </a:cubicBezTo>
                  <a:cubicBezTo>
                    <a:pt x="1165742" y="923292"/>
                    <a:pt x="1178122" y="931693"/>
                    <a:pt x="1191691" y="937508"/>
                  </a:cubicBezTo>
                  <a:cubicBezTo>
                    <a:pt x="1199393" y="940809"/>
                    <a:pt x="1207018" y="944299"/>
                    <a:pt x="1214798" y="947411"/>
                  </a:cubicBezTo>
                  <a:cubicBezTo>
                    <a:pt x="1223527" y="950903"/>
                    <a:pt x="1232798" y="953110"/>
                    <a:pt x="1241207" y="957315"/>
                  </a:cubicBezTo>
                  <a:cubicBezTo>
                    <a:pt x="1250492" y="961957"/>
                    <a:pt x="1258568" y="968731"/>
                    <a:pt x="1267616" y="973820"/>
                  </a:cubicBezTo>
                  <a:cubicBezTo>
                    <a:pt x="1294567" y="988979"/>
                    <a:pt x="1288973" y="982556"/>
                    <a:pt x="1310530" y="996928"/>
                  </a:cubicBezTo>
                  <a:cubicBezTo>
                    <a:pt x="1315108" y="999980"/>
                    <a:pt x="1318706" y="1004597"/>
                    <a:pt x="1323734" y="1006831"/>
                  </a:cubicBezTo>
                  <a:cubicBezTo>
                    <a:pt x="1328861" y="1009110"/>
                    <a:pt x="1334763" y="1008915"/>
                    <a:pt x="1340240" y="1010132"/>
                  </a:cubicBezTo>
                  <a:cubicBezTo>
                    <a:pt x="1344669" y="1011116"/>
                    <a:pt x="1349082" y="1012187"/>
                    <a:pt x="1353444" y="1013433"/>
                  </a:cubicBezTo>
                  <a:cubicBezTo>
                    <a:pt x="1356790" y="1014389"/>
                    <a:pt x="1360095" y="1015495"/>
                    <a:pt x="1363347" y="1016734"/>
                  </a:cubicBezTo>
                  <a:lnTo>
                    <a:pt x="1422767" y="1039842"/>
                  </a:lnTo>
                  <a:cubicBezTo>
                    <a:pt x="1467794" y="1058134"/>
                    <a:pt x="1494428" y="1073438"/>
                    <a:pt x="1544907" y="1086057"/>
                  </a:cubicBezTo>
                  <a:cubicBezTo>
                    <a:pt x="1558111" y="1089358"/>
                    <a:pt x="1571413" y="1092290"/>
                    <a:pt x="1584520" y="1095960"/>
                  </a:cubicBezTo>
                  <a:cubicBezTo>
                    <a:pt x="1598932" y="1099995"/>
                    <a:pt x="1612914" y="1105534"/>
                    <a:pt x="1627434" y="1109164"/>
                  </a:cubicBezTo>
                  <a:cubicBezTo>
                    <a:pt x="1661514" y="1117684"/>
                    <a:pt x="1661266" y="1114299"/>
                    <a:pt x="1693455" y="1119068"/>
                  </a:cubicBezTo>
                  <a:cubicBezTo>
                    <a:pt x="1713318" y="1122011"/>
                    <a:pt x="1733113" y="1125414"/>
                    <a:pt x="1752875" y="1128971"/>
                  </a:cubicBezTo>
                  <a:cubicBezTo>
                    <a:pt x="1888521" y="1153386"/>
                    <a:pt x="1818029" y="1146849"/>
                    <a:pt x="1927832" y="1152078"/>
                  </a:cubicBezTo>
                  <a:lnTo>
                    <a:pt x="2264543" y="1148777"/>
                  </a:lnTo>
                  <a:cubicBezTo>
                    <a:pt x="2278888" y="1148528"/>
                    <a:pt x="2293403" y="1148359"/>
                    <a:pt x="2307457" y="1145476"/>
                  </a:cubicBezTo>
                  <a:cubicBezTo>
                    <a:pt x="2336481" y="1139523"/>
                    <a:pt x="2364001" y="1126874"/>
                    <a:pt x="2393285" y="1122369"/>
                  </a:cubicBezTo>
                  <a:cubicBezTo>
                    <a:pt x="2407590" y="1120168"/>
                    <a:pt x="2421960" y="1118356"/>
                    <a:pt x="2436199" y="1115767"/>
                  </a:cubicBezTo>
                  <a:cubicBezTo>
                    <a:pt x="2451896" y="1112913"/>
                    <a:pt x="2476523" y="1106511"/>
                    <a:pt x="2492318" y="1102562"/>
                  </a:cubicBezTo>
                  <a:cubicBezTo>
                    <a:pt x="2560864" y="1068289"/>
                    <a:pt x="2471652" y="1110723"/>
                    <a:pt x="2528629" y="1089358"/>
                  </a:cubicBezTo>
                  <a:cubicBezTo>
                    <a:pt x="2532344" y="1087965"/>
                    <a:pt x="2534769" y="1084011"/>
                    <a:pt x="2538533" y="1082756"/>
                  </a:cubicBezTo>
                  <a:cubicBezTo>
                    <a:pt x="2548157" y="1079548"/>
                    <a:pt x="2558400" y="1078615"/>
                    <a:pt x="2568242" y="1076154"/>
                  </a:cubicBezTo>
                  <a:cubicBezTo>
                    <a:pt x="2576014" y="1074211"/>
                    <a:pt x="2583610" y="1071615"/>
                    <a:pt x="2591350" y="1069551"/>
                  </a:cubicBezTo>
                  <a:cubicBezTo>
                    <a:pt x="2600118" y="1067213"/>
                    <a:pt x="2608956" y="1065150"/>
                    <a:pt x="2617759" y="1062949"/>
                  </a:cubicBezTo>
                  <a:lnTo>
                    <a:pt x="2650770" y="1043143"/>
                  </a:lnTo>
                  <a:cubicBezTo>
                    <a:pt x="2659150" y="1038115"/>
                    <a:pt x="2671004" y="1030427"/>
                    <a:pt x="2680479" y="1026637"/>
                  </a:cubicBezTo>
                  <a:cubicBezTo>
                    <a:pt x="2686941" y="1024052"/>
                    <a:pt x="2693684" y="1022236"/>
                    <a:pt x="2700286" y="1020035"/>
                  </a:cubicBezTo>
                  <a:cubicBezTo>
                    <a:pt x="2703587" y="1017834"/>
                    <a:pt x="2706641" y="1015207"/>
                    <a:pt x="2710189" y="1013433"/>
                  </a:cubicBezTo>
                  <a:cubicBezTo>
                    <a:pt x="2713301" y="1011877"/>
                    <a:pt x="2716894" y="1011503"/>
                    <a:pt x="2720092" y="1010132"/>
                  </a:cubicBezTo>
                  <a:cubicBezTo>
                    <a:pt x="2724615" y="1008194"/>
                    <a:pt x="2728995" y="1005920"/>
                    <a:pt x="2733297" y="1003530"/>
                  </a:cubicBezTo>
                  <a:cubicBezTo>
                    <a:pt x="2756687" y="990535"/>
                    <a:pt x="2741599" y="996360"/>
                    <a:pt x="2759705" y="990325"/>
                  </a:cubicBezTo>
                  <a:cubicBezTo>
                    <a:pt x="2763006" y="987024"/>
                    <a:pt x="2766022" y="983411"/>
                    <a:pt x="2769609" y="980422"/>
                  </a:cubicBezTo>
                  <a:cubicBezTo>
                    <a:pt x="2772657" y="977882"/>
                    <a:pt x="2779512" y="973820"/>
                    <a:pt x="2779512" y="973820"/>
                  </a:cubicBezTo>
                </a:path>
              </a:pathLst>
            </a:custGeom>
            <a:noFill/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437FD55-73A9-C01F-FB95-31ABCD25450A}"/>
              </a:ext>
            </a:extLst>
          </p:cNvPr>
          <p:cNvGrpSpPr/>
          <p:nvPr/>
        </p:nvGrpSpPr>
        <p:grpSpPr>
          <a:xfrm>
            <a:off x="3990057" y="387714"/>
            <a:ext cx="3378152" cy="3080114"/>
            <a:chOff x="4179335" y="2596956"/>
            <a:chExt cx="3378152" cy="308011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230A35C-5D22-7592-0E80-6ED7760B7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19573" y="2596956"/>
              <a:ext cx="1677687" cy="1649008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2D5F769-D50D-E89F-1D94-6A5C20579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792318" y="4078092"/>
              <a:ext cx="441500" cy="433953"/>
            </a:xfrm>
            <a:prstGeom prst="rect">
              <a:avLst/>
            </a:prstGeom>
          </p:spPr>
        </p:pic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E4EFBAC-F437-E9EB-2613-BA4435DB0404}"/>
                </a:ext>
              </a:extLst>
            </p:cNvPr>
            <p:cNvSpPr/>
            <p:nvPr/>
          </p:nvSpPr>
          <p:spPr>
            <a:xfrm>
              <a:off x="5261868" y="4166967"/>
              <a:ext cx="1660162" cy="577310"/>
            </a:xfrm>
            <a:custGeom>
              <a:avLst/>
              <a:gdLst>
                <a:gd name="connsiteX0" fmla="*/ 1415829 w 1660162"/>
                <a:gd name="connsiteY0" fmla="*/ 262985 h 577310"/>
                <a:gd name="connsiteX1" fmla="*/ 1415829 w 1660162"/>
                <a:gd name="connsiteY1" fmla="*/ 262985 h 577310"/>
                <a:gd name="connsiteX2" fmla="*/ 1408209 w 1660162"/>
                <a:gd name="connsiteY2" fmla="*/ 283940 h 577310"/>
                <a:gd name="connsiteX3" fmla="*/ 1404399 w 1660162"/>
                <a:gd name="connsiteY3" fmla="*/ 291560 h 577310"/>
                <a:gd name="connsiteX4" fmla="*/ 1396779 w 1660162"/>
                <a:gd name="connsiteY4" fmla="*/ 297275 h 577310"/>
                <a:gd name="connsiteX5" fmla="*/ 1385349 w 1660162"/>
                <a:gd name="connsiteY5" fmla="*/ 306800 h 577310"/>
                <a:gd name="connsiteX6" fmla="*/ 1381539 w 1660162"/>
                <a:gd name="connsiteY6" fmla="*/ 314420 h 577310"/>
                <a:gd name="connsiteX7" fmla="*/ 1354869 w 1660162"/>
                <a:gd name="connsiteY7" fmla="*/ 337280 h 577310"/>
                <a:gd name="connsiteX8" fmla="*/ 1328199 w 1660162"/>
                <a:gd name="connsiteY8" fmla="*/ 358235 h 577310"/>
                <a:gd name="connsiteX9" fmla="*/ 1316769 w 1660162"/>
                <a:gd name="connsiteY9" fmla="*/ 367760 h 577310"/>
                <a:gd name="connsiteX10" fmla="*/ 1299624 w 1660162"/>
                <a:gd name="connsiteY10" fmla="*/ 373475 h 577310"/>
                <a:gd name="connsiteX11" fmla="*/ 1280574 w 1660162"/>
                <a:gd name="connsiteY11" fmla="*/ 383000 h 577310"/>
                <a:gd name="connsiteX12" fmla="*/ 1251999 w 1660162"/>
                <a:gd name="connsiteY12" fmla="*/ 398240 h 577310"/>
                <a:gd name="connsiteX13" fmla="*/ 1242474 w 1660162"/>
                <a:gd name="connsiteY13" fmla="*/ 400145 h 577310"/>
                <a:gd name="connsiteX14" fmla="*/ 1200564 w 1660162"/>
                <a:gd name="connsiteY14" fmla="*/ 411575 h 577310"/>
                <a:gd name="connsiteX15" fmla="*/ 1166274 w 1660162"/>
                <a:gd name="connsiteY15" fmla="*/ 419195 h 577310"/>
                <a:gd name="connsiteX16" fmla="*/ 1137699 w 1660162"/>
                <a:gd name="connsiteY16" fmla="*/ 423005 h 577310"/>
                <a:gd name="connsiteX17" fmla="*/ 1118649 w 1660162"/>
                <a:gd name="connsiteY17" fmla="*/ 426815 h 577310"/>
                <a:gd name="connsiteX18" fmla="*/ 1101504 w 1660162"/>
                <a:gd name="connsiteY18" fmla="*/ 428720 h 577310"/>
                <a:gd name="connsiteX19" fmla="*/ 1002444 w 1660162"/>
                <a:gd name="connsiteY19" fmla="*/ 443960 h 577310"/>
                <a:gd name="connsiteX20" fmla="*/ 958629 w 1660162"/>
                <a:gd name="connsiteY20" fmla="*/ 447770 h 577310"/>
                <a:gd name="connsiteX21" fmla="*/ 901479 w 1660162"/>
                <a:gd name="connsiteY21" fmla="*/ 453485 h 577310"/>
                <a:gd name="connsiteX22" fmla="*/ 861474 w 1660162"/>
                <a:gd name="connsiteY22" fmla="*/ 455390 h 577310"/>
                <a:gd name="connsiteX23" fmla="*/ 834804 w 1660162"/>
                <a:gd name="connsiteY23" fmla="*/ 453485 h 577310"/>
                <a:gd name="connsiteX24" fmla="*/ 777654 w 1660162"/>
                <a:gd name="connsiteY24" fmla="*/ 445865 h 577310"/>
                <a:gd name="connsiteX25" fmla="*/ 752889 w 1660162"/>
                <a:gd name="connsiteY25" fmla="*/ 438245 h 577310"/>
                <a:gd name="connsiteX26" fmla="*/ 703359 w 1660162"/>
                <a:gd name="connsiteY26" fmla="*/ 426815 h 577310"/>
                <a:gd name="connsiteX27" fmla="*/ 653829 w 1660162"/>
                <a:gd name="connsiteY27" fmla="*/ 415385 h 577310"/>
                <a:gd name="connsiteX28" fmla="*/ 596679 w 1660162"/>
                <a:gd name="connsiteY28" fmla="*/ 398240 h 577310"/>
                <a:gd name="connsiteX29" fmla="*/ 573819 w 1660162"/>
                <a:gd name="connsiteY29" fmla="*/ 390620 h 577310"/>
                <a:gd name="connsiteX30" fmla="*/ 562389 w 1660162"/>
                <a:gd name="connsiteY30" fmla="*/ 388715 h 577310"/>
                <a:gd name="connsiteX31" fmla="*/ 493809 w 1660162"/>
                <a:gd name="connsiteY31" fmla="*/ 369665 h 577310"/>
                <a:gd name="connsiteX32" fmla="*/ 406179 w 1660162"/>
                <a:gd name="connsiteY32" fmla="*/ 320135 h 577310"/>
                <a:gd name="connsiteX33" fmla="*/ 381414 w 1660162"/>
                <a:gd name="connsiteY33" fmla="*/ 302990 h 577310"/>
                <a:gd name="connsiteX34" fmla="*/ 354744 w 1660162"/>
                <a:gd name="connsiteY34" fmla="*/ 287750 h 577310"/>
                <a:gd name="connsiteX35" fmla="*/ 322359 w 1660162"/>
                <a:gd name="connsiteY35" fmla="*/ 266795 h 577310"/>
                <a:gd name="connsiteX36" fmla="*/ 255684 w 1660162"/>
                <a:gd name="connsiteY36" fmla="*/ 228695 h 577310"/>
                <a:gd name="connsiteX37" fmla="*/ 223299 w 1660162"/>
                <a:gd name="connsiteY37" fmla="*/ 213455 h 577310"/>
                <a:gd name="connsiteX38" fmla="*/ 179484 w 1660162"/>
                <a:gd name="connsiteY38" fmla="*/ 188690 h 577310"/>
                <a:gd name="connsiteX39" fmla="*/ 116619 w 1660162"/>
                <a:gd name="connsiteY39" fmla="*/ 127730 h 577310"/>
                <a:gd name="connsiteX40" fmla="*/ 82329 w 1660162"/>
                <a:gd name="connsiteY40" fmla="*/ 93440 h 577310"/>
                <a:gd name="connsiteX41" fmla="*/ 67089 w 1660162"/>
                <a:gd name="connsiteY41" fmla="*/ 78200 h 577310"/>
                <a:gd name="connsiteX42" fmla="*/ 49944 w 1660162"/>
                <a:gd name="connsiteY42" fmla="*/ 59150 h 577310"/>
                <a:gd name="connsiteX43" fmla="*/ 32799 w 1660162"/>
                <a:gd name="connsiteY43" fmla="*/ 42005 h 577310"/>
                <a:gd name="connsiteX44" fmla="*/ 9939 w 1660162"/>
                <a:gd name="connsiteY44" fmla="*/ 13430 h 577310"/>
                <a:gd name="connsiteX45" fmla="*/ 2319 w 1660162"/>
                <a:gd name="connsiteY45" fmla="*/ 7715 h 577310"/>
                <a:gd name="connsiteX46" fmla="*/ 17559 w 1660162"/>
                <a:gd name="connsiteY46" fmla="*/ 21050 h 577310"/>
                <a:gd name="connsiteX47" fmla="*/ 38514 w 1660162"/>
                <a:gd name="connsiteY47" fmla="*/ 47720 h 577310"/>
                <a:gd name="connsiteX48" fmla="*/ 48039 w 1660162"/>
                <a:gd name="connsiteY48" fmla="*/ 55340 h 577310"/>
                <a:gd name="connsiteX49" fmla="*/ 51849 w 1660162"/>
                <a:gd name="connsiteY49" fmla="*/ 61055 h 577310"/>
                <a:gd name="connsiteX50" fmla="*/ 57564 w 1660162"/>
                <a:gd name="connsiteY50" fmla="*/ 66770 h 577310"/>
                <a:gd name="connsiteX51" fmla="*/ 74709 w 1660162"/>
                <a:gd name="connsiteY51" fmla="*/ 91535 h 577310"/>
                <a:gd name="connsiteX52" fmla="*/ 80424 w 1660162"/>
                <a:gd name="connsiteY52" fmla="*/ 99155 h 577310"/>
                <a:gd name="connsiteX53" fmla="*/ 101379 w 1660162"/>
                <a:gd name="connsiteY53" fmla="*/ 131540 h 577310"/>
                <a:gd name="connsiteX54" fmla="*/ 137574 w 1660162"/>
                <a:gd name="connsiteY54" fmla="*/ 165830 h 577310"/>
                <a:gd name="connsiteX55" fmla="*/ 158529 w 1660162"/>
                <a:gd name="connsiteY55" fmla="*/ 184880 h 577310"/>
                <a:gd name="connsiteX56" fmla="*/ 177579 w 1660162"/>
                <a:gd name="connsiteY56" fmla="*/ 202025 h 577310"/>
                <a:gd name="connsiteX57" fmla="*/ 190914 w 1660162"/>
                <a:gd name="connsiteY57" fmla="*/ 211550 h 577310"/>
                <a:gd name="connsiteX58" fmla="*/ 198534 w 1660162"/>
                <a:gd name="connsiteY58" fmla="*/ 219170 h 577310"/>
                <a:gd name="connsiteX59" fmla="*/ 208059 w 1660162"/>
                <a:gd name="connsiteY59" fmla="*/ 224885 h 577310"/>
                <a:gd name="connsiteX60" fmla="*/ 238539 w 1660162"/>
                <a:gd name="connsiteY60" fmla="*/ 247745 h 577310"/>
                <a:gd name="connsiteX61" fmla="*/ 259494 w 1660162"/>
                <a:gd name="connsiteY61" fmla="*/ 259175 h 577310"/>
                <a:gd name="connsiteX62" fmla="*/ 265209 w 1660162"/>
                <a:gd name="connsiteY62" fmla="*/ 264890 h 577310"/>
                <a:gd name="connsiteX63" fmla="*/ 295689 w 1660162"/>
                <a:gd name="connsiteY63" fmla="*/ 287750 h 577310"/>
                <a:gd name="connsiteX64" fmla="*/ 349029 w 1660162"/>
                <a:gd name="connsiteY64" fmla="*/ 316325 h 577310"/>
                <a:gd name="connsiteX65" fmla="*/ 400464 w 1660162"/>
                <a:gd name="connsiteY65" fmla="*/ 350615 h 577310"/>
                <a:gd name="connsiteX66" fmla="*/ 411894 w 1660162"/>
                <a:gd name="connsiteY66" fmla="*/ 356330 h 577310"/>
                <a:gd name="connsiteX67" fmla="*/ 436659 w 1660162"/>
                <a:gd name="connsiteY67" fmla="*/ 371570 h 577310"/>
                <a:gd name="connsiteX68" fmla="*/ 472854 w 1660162"/>
                <a:gd name="connsiteY68" fmla="*/ 384905 h 577310"/>
                <a:gd name="connsiteX69" fmla="*/ 520479 w 1660162"/>
                <a:gd name="connsiteY69" fmla="*/ 407765 h 577310"/>
                <a:gd name="connsiteX70" fmla="*/ 543339 w 1660162"/>
                <a:gd name="connsiteY70" fmla="*/ 419195 h 577310"/>
                <a:gd name="connsiteX71" fmla="*/ 581439 w 1660162"/>
                <a:gd name="connsiteY71" fmla="*/ 432530 h 577310"/>
                <a:gd name="connsiteX72" fmla="*/ 600489 w 1660162"/>
                <a:gd name="connsiteY72" fmla="*/ 438245 h 577310"/>
                <a:gd name="connsiteX73" fmla="*/ 638589 w 1660162"/>
                <a:gd name="connsiteY73" fmla="*/ 447770 h 577310"/>
                <a:gd name="connsiteX74" fmla="*/ 655734 w 1660162"/>
                <a:gd name="connsiteY74" fmla="*/ 449675 h 577310"/>
                <a:gd name="connsiteX75" fmla="*/ 724314 w 1660162"/>
                <a:gd name="connsiteY75" fmla="*/ 483965 h 577310"/>
                <a:gd name="connsiteX76" fmla="*/ 785274 w 1660162"/>
                <a:gd name="connsiteY76" fmla="*/ 503015 h 577310"/>
                <a:gd name="connsiteX77" fmla="*/ 817659 w 1660162"/>
                <a:gd name="connsiteY77" fmla="*/ 510635 h 577310"/>
                <a:gd name="connsiteX78" fmla="*/ 857664 w 1660162"/>
                <a:gd name="connsiteY78" fmla="*/ 520160 h 577310"/>
                <a:gd name="connsiteX79" fmla="*/ 890049 w 1660162"/>
                <a:gd name="connsiteY79" fmla="*/ 522065 h 577310"/>
                <a:gd name="connsiteX80" fmla="*/ 933864 w 1660162"/>
                <a:gd name="connsiteY80" fmla="*/ 527780 h 577310"/>
                <a:gd name="connsiteX81" fmla="*/ 981489 w 1660162"/>
                <a:gd name="connsiteY81" fmla="*/ 529685 h 577310"/>
                <a:gd name="connsiteX82" fmla="*/ 1111029 w 1660162"/>
                <a:gd name="connsiteY82" fmla="*/ 571595 h 577310"/>
                <a:gd name="connsiteX83" fmla="*/ 1162464 w 1660162"/>
                <a:gd name="connsiteY83" fmla="*/ 577310 h 577310"/>
                <a:gd name="connsiteX84" fmla="*/ 1293909 w 1660162"/>
                <a:gd name="connsiteY84" fmla="*/ 575405 h 577310"/>
                <a:gd name="connsiteX85" fmla="*/ 1301529 w 1660162"/>
                <a:gd name="connsiteY85" fmla="*/ 573500 h 577310"/>
                <a:gd name="connsiteX86" fmla="*/ 1368204 w 1660162"/>
                <a:gd name="connsiteY86" fmla="*/ 571595 h 577310"/>
                <a:gd name="connsiteX87" fmla="*/ 1432974 w 1660162"/>
                <a:gd name="connsiteY87" fmla="*/ 554450 h 577310"/>
                <a:gd name="connsiteX88" fmla="*/ 1450119 w 1660162"/>
                <a:gd name="connsiteY88" fmla="*/ 548735 h 577310"/>
                <a:gd name="connsiteX89" fmla="*/ 1486314 w 1660162"/>
                <a:gd name="connsiteY89" fmla="*/ 529685 h 577310"/>
                <a:gd name="connsiteX90" fmla="*/ 1507269 w 1660162"/>
                <a:gd name="connsiteY90" fmla="*/ 518255 h 577310"/>
                <a:gd name="connsiteX91" fmla="*/ 1573944 w 1660162"/>
                <a:gd name="connsiteY91" fmla="*/ 491585 h 577310"/>
                <a:gd name="connsiteX92" fmla="*/ 1589184 w 1660162"/>
                <a:gd name="connsiteY92" fmla="*/ 482060 h 577310"/>
                <a:gd name="connsiteX93" fmla="*/ 1600614 w 1660162"/>
                <a:gd name="connsiteY93" fmla="*/ 476345 h 577310"/>
                <a:gd name="connsiteX94" fmla="*/ 1612044 w 1660162"/>
                <a:gd name="connsiteY94" fmla="*/ 468725 h 577310"/>
                <a:gd name="connsiteX95" fmla="*/ 1625379 w 1660162"/>
                <a:gd name="connsiteY95" fmla="*/ 461105 h 577310"/>
                <a:gd name="connsiteX96" fmla="*/ 1638714 w 1660162"/>
                <a:gd name="connsiteY96" fmla="*/ 445865 h 577310"/>
                <a:gd name="connsiteX97" fmla="*/ 1644429 w 1660162"/>
                <a:gd name="connsiteY97" fmla="*/ 440150 h 577310"/>
                <a:gd name="connsiteX98" fmla="*/ 1657764 w 1660162"/>
                <a:gd name="connsiteY98" fmla="*/ 423005 h 577310"/>
                <a:gd name="connsiteX99" fmla="*/ 1659669 w 1660162"/>
                <a:gd name="connsiteY99" fmla="*/ 415385 h 577310"/>
                <a:gd name="connsiteX100" fmla="*/ 1650144 w 1660162"/>
                <a:gd name="connsiteY100" fmla="*/ 413480 h 577310"/>
                <a:gd name="connsiteX101" fmla="*/ 1596804 w 1660162"/>
                <a:gd name="connsiteY101" fmla="*/ 411575 h 577310"/>
                <a:gd name="connsiteX102" fmla="*/ 1587279 w 1660162"/>
                <a:gd name="connsiteY102" fmla="*/ 409670 h 577310"/>
                <a:gd name="connsiteX103" fmla="*/ 1568229 w 1660162"/>
                <a:gd name="connsiteY103" fmla="*/ 407765 h 577310"/>
                <a:gd name="connsiteX104" fmla="*/ 1551084 w 1660162"/>
                <a:gd name="connsiteY104" fmla="*/ 400145 h 577310"/>
                <a:gd name="connsiteX105" fmla="*/ 1545369 w 1660162"/>
                <a:gd name="connsiteY105" fmla="*/ 396335 h 577310"/>
                <a:gd name="connsiteX106" fmla="*/ 1537749 w 1660162"/>
                <a:gd name="connsiteY106" fmla="*/ 394430 h 577310"/>
                <a:gd name="connsiteX107" fmla="*/ 1530129 w 1660162"/>
                <a:gd name="connsiteY107" fmla="*/ 390620 h 577310"/>
                <a:gd name="connsiteX108" fmla="*/ 1524414 w 1660162"/>
                <a:gd name="connsiteY108" fmla="*/ 386810 h 577310"/>
                <a:gd name="connsiteX109" fmla="*/ 1512984 w 1660162"/>
                <a:gd name="connsiteY109" fmla="*/ 384905 h 577310"/>
                <a:gd name="connsiteX110" fmla="*/ 1503459 w 1660162"/>
                <a:gd name="connsiteY110" fmla="*/ 379190 h 577310"/>
                <a:gd name="connsiteX111" fmla="*/ 1480599 w 1660162"/>
                <a:gd name="connsiteY111" fmla="*/ 367760 h 577310"/>
                <a:gd name="connsiteX112" fmla="*/ 1471074 w 1660162"/>
                <a:gd name="connsiteY112" fmla="*/ 362045 h 577310"/>
                <a:gd name="connsiteX113" fmla="*/ 1455834 w 1660162"/>
                <a:gd name="connsiteY113" fmla="*/ 352520 h 577310"/>
                <a:gd name="connsiteX114" fmla="*/ 1444404 w 1660162"/>
                <a:gd name="connsiteY114" fmla="*/ 341090 h 577310"/>
                <a:gd name="connsiteX115" fmla="*/ 1438689 w 1660162"/>
                <a:gd name="connsiteY115" fmla="*/ 335375 h 577310"/>
                <a:gd name="connsiteX116" fmla="*/ 1429164 w 1660162"/>
                <a:gd name="connsiteY116" fmla="*/ 323945 h 577310"/>
                <a:gd name="connsiteX117" fmla="*/ 1415829 w 1660162"/>
                <a:gd name="connsiteY117" fmla="*/ 262985 h 57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660162" h="577310">
                  <a:moveTo>
                    <a:pt x="1415829" y="262985"/>
                  </a:moveTo>
                  <a:lnTo>
                    <a:pt x="1415829" y="262985"/>
                  </a:lnTo>
                  <a:cubicBezTo>
                    <a:pt x="1413289" y="269970"/>
                    <a:pt x="1410969" y="277039"/>
                    <a:pt x="1408209" y="283940"/>
                  </a:cubicBezTo>
                  <a:cubicBezTo>
                    <a:pt x="1407154" y="286577"/>
                    <a:pt x="1406247" y="289404"/>
                    <a:pt x="1404399" y="291560"/>
                  </a:cubicBezTo>
                  <a:cubicBezTo>
                    <a:pt x="1402333" y="293971"/>
                    <a:pt x="1399190" y="295209"/>
                    <a:pt x="1396779" y="297275"/>
                  </a:cubicBezTo>
                  <a:cubicBezTo>
                    <a:pt x="1383945" y="308276"/>
                    <a:pt x="1397980" y="298379"/>
                    <a:pt x="1385349" y="306800"/>
                  </a:cubicBezTo>
                  <a:cubicBezTo>
                    <a:pt x="1384079" y="309340"/>
                    <a:pt x="1383282" y="312178"/>
                    <a:pt x="1381539" y="314420"/>
                  </a:cubicBezTo>
                  <a:cubicBezTo>
                    <a:pt x="1371559" y="327251"/>
                    <a:pt x="1368036" y="324113"/>
                    <a:pt x="1354869" y="337280"/>
                  </a:cubicBezTo>
                  <a:cubicBezTo>
                    <a:pt x="1321560" y="370589"/>
                    <a:pt x="1354983" y="340379"/>
                    <a:pt x="1328199" y="358235"/>
                  </a:cubicBezTo>
                  <a:cubicBezTo>
                    <a:pt x="1324072" y="360986"/>
                    <a:pt x="1321145" y="365426"/>
                    <a:pt x="1316769" y="367760"/>
                  </a:cubicBezTo>
                  <a:cubicBezTo>
                    <a:pt x="1311454" y="370595"/>
                    <a:pt x="1305176" y="371137"/>
                    <a:pt x="1299624" y="373475"/>
                  </a:cubicBezTo>
                  <a:cubicBezTo>
                    <a:pt x="1293081" y="376230"/>
                    <a:pt x="1286856" y="379693"/>
                    <a:pt x="1280574" y="383000"/>
                  </a:cubicBezTo>
                  <a:cubicBezTo>
                    <a:pt x="1278182" y="384259"/>
                    <a:pt x="1257238" y="396335"/>
                    <a:pt x="1251999" y="398240"/>
                  </a:cubicBezTo>
                  <a:cubicBezTo>
                    <a:pt x="1248956" y="399347"/>
                    <a:pt x="1245649" y="399510"/>
                    <a:pt x="1242474" y="400145"/>
                  </a:cubicBezTo>
                  <a:cubicBezTo>
                    <a:pt x="1206097" y="416680"/>
                    <a:pt x="1237421" y="405220"/>
                    <a:pt x="1200564" y="411575"/>
                  </a:cubicBezTo>
                  <a:cubicBezTo>
                    <a:pt x="1189025" y="413564"/>
                    <a:pt x="1177880" y="417648"/>
                    <a:pt x="1166274" y="419195"/>
                  </a:cubicBezTo>
                  <a:cubicBezTo>
                    <a:pt x="1156749" y="420465"/>
                    <a:pt x="1147188" y="421487"/>
                    <a:pt x="1137699" y="423005"/>
                  </a:cubicBezTo>
                  <a:cubicBezTo>
                    <a:pt x="1131305" y="424028"/>
                    <a:pt x="1125046" y="425805"/>
                    <a:pt x="1118649" y="426815"/>
                  </a:cubicBezTo>
                  <a:cubicBezTo>
                    <a:pt x="1112969" y="427712"/>
                    <a:pt x="1107191" y="427867"/>
                    <a:pt x="1101504" y="428720"/>
                  </a:cubicBezTo>
                  <a:cubicBezTo>
                    <a:pt x="1094609" y="429754"/>
                    <a:pt x="1017967" y="442610"/>
                    <a:pt x="1002444" y="443960"/>
                  </a:cubicBezTo>
                  <a:lnTo>
                    <a:pt x="958629" y="447770"/>
                  </a:lnTo>
                  <a:cubicBezTo>
                    <a:pt x="933125" y="450258"/>
                    <a:pt x="924905" y="452065"/>
                    <a:pt x="901479" y="453485"/>
                  </a:cubicBezTo>
                  <a:cubicBezTo>
                    <a:pt x="888153" y="454293"/>
                    <a:pt x="874809" y="454755"/>
                    <a:pt x="861474" y="455390"/>
                  </a:cubicBezTo>
                  <a:cubicBezTo>
                    <a:pt x="852584" y="454755"/>
                    <a:pt x="843643" y="454626"/>
                    <a:pt x="834804" y="453485"/>
                  </a:cubicBezTo>
                  <a:cubicBezTo>
                    <a:pt x="757361" y="443492"/>
                    <a:pt x="841222" y="450755"/>
                    <a:pt x="777654" y="445865"/>
                  </a:cubicBezTo>
                  <a:cubicBezTo>
                    <a:pt x="769399" y="443325"/>
                    <a:pt x="761250" y="440413"/>
                    <a:pt x="752889" y="438245"/>
                  </a:cubicBezTo>
                  <a:cubicBezTo>
                    <a:pt x="697097" y="423780"/>
                    <a:pt x="753563" y="440872"/>
                    <a:pt x="703359" y="426815"/>
                  </a:cubicBezTo>
                  <a:cubicBezTo>
                    <a:pt x="663423" y="415633"/>
                    <a:pt x="694082" y="421578"/>
                    <a:pt x="653829" y="415385"/>
                  </a:cubicBezTo>
                  <a:cubicBezTo>
                    <a:pt x="584715" y="392347"/>
                    <a:pt x="665576" y="418654"/>
                    <a:pt x="596679" y="398240"/>
                  </a:cubicBezTo>
                  <a:cubicBezTo>
                    <a:pt x="588978" y="395958"/>
                    <a:pt x="581558" y="392770"/>
                    <a:pt x="573819" y="390620"/>
                  </a:cubicBezTo>
                  <a:cubicBezTo>
                    <a:pt x="570097" y="389586"/>
                    <a:pt x="566163" y="389536"/>
                    <a:pt x="562389" y="388715"/>
                  </a:cubicBezTo>
                  <a:cubicBezTo>
                    <a:pt x="545438" y="385030"/>
                    <a:pt x="508919" y="376639"/>
                    <a:pt x="493809" y="369665"/>
                  </a:cubicBezTo>
                  <a:cubicBezTo>
                    <a:pt x="485405" y="365786"/>
                    <a:pt x="425702" y="333651"/>
                    <a:pt x="406179" y="320135"/>
                  </a:cubicBezTo>
                  <a:cubicBezTo>
                    <a:pt x="397924" y="314420"/>
                    <a:pt x="389910" y="308340"/>
                    <a:pt x="381414" y="302990"/>
                  </a:cubicBezTo>
                  <a:cubicBezTo>
                    <a:pt x="372749" y="297534"/>
                    <a:pt x="363474" y="293101"/>
                    <a:pt x="354744" y="287750"/>
                  </a:cubicBezTo>
                  <a:cubicBezTo>
                    <a:pt x="343781" y="281031"/>
                    <a:pt x="333403" y="273379"/>
                    <a:pt x="322359" y="266795"/>
                  </a:cubicBezTo>
                  <a:cubicBezTo>
                    <a:pt x="300372" y="253687"/>
                    <a:pt x="279451" y="238202"/>
                    <a:pt x="255684" y="228695"/>
                  </a:cubicBezTo>
                  <a:cubicBezTo>
                    <a:pt x="197727" y="205512"/>
                    <a:pt x="268138" y="234695"/>
                    <a:pt x="223299" y="213455"/>
                  </a:cubicBezTo>
                  <a:cubicBezTo>
                    <a:pt x="192965" y="199086"/>
                    <a:pt x="206594" y="210378"/>
                    <a:pt x="179484" y="188690"/>
                  </a:cubicBezTo>
                  <a:cubicBezTo>
                    <a:pt x="88916" y="116235"/>
                    <a:pt x="163687" y="180028"/>
                    <a:pt x="116619" y="127730"/>
                  </a:cubicBezTo>
                  <a:cubicBezTo>
                    <a:pt x="105806" y="115715"/>
                    <a:pt x="93759" y="104870"/>
                    <a:pt x="82329" y="93440"/>
                  </a:cubicBezTo>
                  <a:cubicBezTo>
                    <a:pt x="77249" y="88360"/>
                    <a:pt x="71895" y="83540"/>
                    <a:pt x="67089" y="78200"/>
                  </a:cubicBezTo>
                  <a:cubicBezTo>
                    <a:pt x="61374" y="71850"/>
                    <a:pt x="55819" y="65352"/>
                    <a:pt x="49944" y="59150"/>
                  </a:cubicBezTo>
                  <a:cubicBezTo>
                    <a:pt x="44385" y="53283"/>
                    <a:pt x="38146" y="48065"/>
                    <a:pt x="32799" y="42005"/>
                  </a:cubicBezTo>
                  <a:cubicBezTo>
                    <a:pt x="16542" y="23581"/>
                    <a:pt x="26713" y="30204"/>
                    <a:pt x="9939" y="13430"/>
                  </a:cubicBezTo>
                  <a:cubicBezTo>
                    <a:pt x="7694" y="11185"/>
                    <a:pt x="4859" y="9620"/>
                    <a:pt x="2319" y="7715"/>
                  </a:cubicBezTo>
                  <a:cubicBezTo>
                    <a:pt x="-2073" y="-5461"/>
                    <a:pt x="-1842" y="-2232"/>
                    <a:pt x="17559" y="21050"/>
                  </a:cubicBezTo>
                  <a:cubicBezTo>
                    <a:pt x="24797" y="29735"/>
                    <a:pt x="29686" y="40657"/>
                    <a:pt x="38514" y="47720"/>
                  </a:cubicBezTo>
                  <a:cubicBezTo>
                    <a:pt x="41689" y="50260"/>
                    <a:pt x="45164" y="52465"/>
                    <a:pt x="48039" y="55340"/>
                  </a:cubicBezTo>
                  <a:cubicBezTo>
                    <a:pt x="49658" y="56959"/>
                    <a:pt x="50383" y="59296"/>
                    <a:pt x="51849" y="61055"/>
                  </a:cubicBezTo>
                  <a:cubicBezTo>
                    <a:pt x="53574" y="63125"/>
                    <a:pt x="55839" y="64700"/>
                    <a:pt x="57564" y="66770"/>
                  </a:cubicBezTo>
                  <a:cubicBezTo>
                    <a:pt x="87380" y="102549"/>
                    <a:pt x="61881" y="71010"/>
                    <a:pt x="74709" y="91535"/>
                  </a:cubicBezTo>
                  <a:cubicBezTo>
                    <a:pt x="76392" y="94227"/>
                    <a:pt x="78707" y="96484"/>
                    <a:pt x="80424" y="99155"/>
                  </a:cubicBezTo>
                  <a:cubicBezTo>
                    <a:pt x="87115" y="109564"/>
                    <a:pt x="93118" y="122009"/>
                    <a:pt x="101379" y="131540"/>
                  </a:cubicBezTo>
                  <a:cubicBezTo>
                    <a:pt x="109519" y="140932"/>
                    <a:pt x="129404" y="158402"/>
                    <a:pt x="137574" y="165830"/>
                  </a:cubicBezTo>
                  <a:lnTo>
                    <a:pt x="158529" y="184880"/>
                  </a:lnTo>
                  <a:cubicBezTo>
                    <a:pt x="164864" y="190612"/>
                    <a:pt x="170627" y="197059"/>
                    <a:pt x="177579" y="202025"/>
                  </a:cubicBezTo>
                  <a:cubicBezTo>
                    <a:pt x="182024" y="205200"/>
                    <a:pt x="186686" y="208091"/>
                    <a:pt x="190914" y="211550"/>
                  </a:cubicBezTo>
                  <a:cubicBezTo>
                    <a:pt x="193694" y="213825"/>
                    <a:pt x="195699" y="216965"/>
                    <a:pt x="198534" y="219170"/>
                  </a:cubicBezTo>
                  <a:cubicBezTo>
                    <a:pt x="201457" y="221443"/>
                    <a:pt x="205065" y="222707"/>
                    <a:pt x="208059" y="224885"/>
                  </a:cubicBezTo>
                  <a:cubicBezTo>
                    <a:pt x="231419" y="241874"/>
                    <a:pt x="206088" y="227656"/>
                    <a:pt x="238539" y="247745"/>
                  </a:cubicBezTo>
                  <a:cubicBezTo>
                    <a:pt x="245304" y="251933"/>
                    <a:pt x="252801" y="254872"/>
                    <a:pt x="259494" y="259175"/>
                  </a:cubicBezTo>
                  <a:cubicBezTo>
                    <a:pt x="261760" y="260632"/>
                    <a:pt x="263094" y="263221"/>
                    <a:pt x="265209" y="264890"/>
                  </a:cubicBezTo>
                  <a:cubicBezTo>
                    <a:pt x="275177" y="272759"/>
                    <a:pt x="284865" y="281108"/>
                    <a:pt x="295689" y="287750"/>
                  </a:cubicBezTo>
                  <a:cubicBezTo>
                    <a:pt x="312881" y="298300"/>
                    <a:pt x="332505" y="304758"/>
                    <a:pt x="349029" y="316325"/>
                  </a:cubicBezTo>
                  <a:cubicBezTo>
                    <a:pt x="361373" y="324966"/>
                    <a:pt x="390169" y="345467"/>
                    <a:pt x="400464" y="350615"/>
                  </a:cubicBezTo>
                  <a:cubicBezTo>
                    <a:pt x="404274" y="352520"/>
                    <a:pt x="408241" y="354138"/>
                    <a:pt x="411894" y="356330"/>
                  </a:cubicBezTo>
                  <a:cubicBezTo>
                    <a:pt x="428822" y="366487"/>
                    <a:pt x="408342" y="359434"/>
                    <a:pt x="436659" y="371570"/>
                  </a:cubicBezTo>
                  <a:cubicBezTo>
                    <a:pt x="448477" y="376635"/>
                    <a:pt x="461050" y="379808"/>
                    <a:pt x="472854" y="384905"/>
                  </a:cubicBezTo>
                  <a:cubicBezTo>
                    <a:pt x="489020" y="391886"/>
                    <a:pt x="504729" y="399890"/>
                    <a:pt x="520479" y="407765"/>
                  </a:cubicBezTo>
                  <a:cubicBezTo>
                    <a:pt x="528099" y="411575"/>
                    <a:pt x="535446" y="415988"/>
                    <a:pt x="543339" y="419195"/>
                  </a:cubicBezTo>
                  <a:cubicBezTo>
                    <a:pt x="555805" y="424259"/>
                    <a:pt x="568674" y="428275"/>
                    <a:pt x="581439" y="432530"/>
                  </a:cubicBezTo>
                  <a:cubicBezTo>
                    <a:pt x="587728" y="434626"/>
                    <a:pt x="594114" y="436424"/>
                    <a:pt x="600489" y="438245"/>
                  </a:cubicBezTo>
                  <a:cubicBezTo>
                    <a:pt x="610216" y="441024"/>
                    <a:pt x="628022" y="446009"/>
                    <a:pt x="638589" y="447770"/>
                  </a:cubicBezTo>
                  <a:cubicBezTo>
                    <a:pt x="644261" y="448715"/>
                    <a:pt x="650019" y="449040"/>
                    <a:pt x="655734" y="449675"/>
                  </a:cubicBezTo>
                  <a:cubicBezTo>
                    <a:pt x="684235" y="465962"/>
                    <a:pt x="690306" y="470520"/>
                    <a:pt x="724314" y="483965"/>
                  </a:cubicBezTo>
                  <a:cubicBezTo>
                    <a:pt x="759868" y="498021"/>
                    <a:pt x="756588" y="494409"/>
                    <a:pt x="785274" y="503015"/>
                  </a:cubicBezTo>
                  <a:cubicBezTo>
                    <a:pt x="811467" y="510873"/>
                    <a:pt x="792880" y="507538"/>
                    <a:pt x="817659" y="510635"/>
                  </a:cubicBezTo>
                  <a:cubicBezTo>
                    <a:pt x="833574" y="515409"/>
                    <a:pt x="840826" y="518356"/>
                    <a:pt x="857664" y="520160"/>
                  </a:cubicBezTo>
                  <a:cubicBezTo>
                    <a:pt x="868416" y="521312"/>
                    <a:pt x="879254" y="521430"/>
                    <a:pt x="890049" y="522065"/>
                  </a:cubicBezTo>
                  <a:cubicBezTo>
                    <a:pt x="905252" y="524404"/>
                    <a:pt x="918629" y="526909"/>
                    <a:pt x="933864" y="527780"/>
                  </a:cubicBezTo>
                  <a:cubicBezTo>
                    <a:pt x="949726" y="528686"/>
                    <a:pt x="965614" y="529050"/>
                    <a:pt x="981489" y="529685"/>
                  </a:cubicBezTo>
                  <a:cubicBezTo>
                    <a:pt x="1006304" y="538902"/>
                    <a:pt x="1082295" y="569385"/>
                    <a:pt x="1111029" y="571595"/>
                  </a:cubicBezTo>
                  <a:cubicBezTo>
                    <a:pt x="1144748" y="574189"/>
                    <a:pt x="1127598" y="572329"/>
                    <a:pt x="1162464" y="577310"/>
                  </a:cubicBezTo>
                  <a:lnTo>
                    <a:pt x="1293909" y="575405"/>
                  </a:lnTo>
                  <a:cubicBezTo>
                    <a:pt x="1296526" y="575333"/>
                    <a:pt x="1298914" y="573634"/>
                    <a:pt x="1301529" y="573500"/>
                  </a:cubicBezTo>
                  <a:cubicBezTo>
                    <a:pt x="1323734" y="572361"/>
                    <a:pt x="1345979" y="572230"/>
                    <a:pt x="1368204" y="571595"/>
                  </a:cubicBezTo>
                  <a:cubicBezTo>
                    <a:pt x="1398852" y="565028"/>
                    <a:pt x="1399272" y="565684"/>
                    <a:pt x="1432974" y="554450"/>
                  </a:cubicBezTo>
                  <a:cubicBezTo>
                    <a:pt x="1438689" y="552545"/>
                    <a:pt x="1444655" y="551272"/>
                    <a:pt x="1450119" y="548735"/>
                  </a:cubicBezTo>
                  <a:cubicBezTo>
                    <a:pt x="1462485" y="542994"/>
                    <a:pt x="1474476" y="536449"/>
                    <a:pt x="1486314" y="529685"/>
                  </a:cubicBezTo>
                  <a:cubicBezTo>
                    <a:pt x="1488919" y="528196"/>
                    <a:pt x="1502389" y="520172"/>
                    <a:pt x="1507269" y="518255"/>
                  </a:cubicBezTo>
                  <a:cubicBezTo>
                    <a:pt x="1526443" y="510722"/>
                    <a:pt x="1554072" y="502044"/>
                    <a:pt x="1573944" y="491585"/>
                  </a:cubicBezTo>
                  <a:cubicBezTo>
                    <a:pt x="1579245" y="488795"/>
                    <a:pt x="1583983" y="485032"/>
                    <a:pt x="1589184" y="482060"/>
                  </a:cubicBezTo>
                  <a:cubicBezTo>
                    <a:pt x="1592882" y="479947"/>
                    <a:pt x="1596935" y="478491"/>
                    <a:pt x="1600614" y="476345"/>
                  </a:cubicBezTo>
                  <a:cubicBezTo>
                    <a:pt x="1604569" y="474038"/>
                    <a:pt x="1608144" y="471125"/>
                    <a:pt x="1612044" y="468725"/>
                  </a:cubicBezTo>
                  <a:cubicBezTo>
                    <a:pt x="1616404" y="466042"/>
                    <a:pt x="1621239" y="464116"/>
                    <a:pt x="1625379" y="461105"/>
                  </a:cubicBezTo>
                  <a:cubicBezTo>
                    <a:pt x="1632498" y="455927"/>
                    <a:pt x="1633271" y="452216"/>
                    <a:pt x="1638714" y="445865"/>
                  </a:cubicBezTo>
                  <a:cubicBezTo>
                    <a:pt x="1640467" y="443820"/>
                    <a:pt x="1642775" y="442277"/>
                    <a:pt x="1644429" y="440150"/>
                  </a:cubicBezTo>
                  <a:cubicBezTo>
                    <a:pt x="1660379" y="419643"/>
                    <a:pt x="1644789" y="435980"/>
                    <a:pt x="1657764" y="423005"/>
                  </a:cubicBezTo>
                  <a:cubicBezTo>
                    <a:pt x="1658399" y="420465"/>
                    <a:pt x="1661305" y="417429"/>
                    <a:pt x="1659669" y="415385"/>
                  </a:cubicBezTo>
                  <a:cubicBezTo>
                    <a:pt x="1657646" y="412857"/>
                    <a:pt x="1653376" y="413676"/>
                    <a:pt x="1650144" y="413480"/>
                  </a:cubicBezTo>
                  <a:cubicBezTo>
                    <a:pt x="1632385" y="412404"/>
                    <a:pt x="1614584" y="412210"/>
                    <a:pt x="1596804" y="411575"/>
                  </a:cubicBezTo>
                  <a:cubicBezTo>
                    <a:pt x="1593629" y="410940"/>
                    <a:pt x="1590488" y="410098"/>
                    <a:pt x="1587279" y="409670"/>
                  </a:cubicBezTo>
                  <a:cubicBezTo>
                    <a:pt x="1580953" y="408827"/>
                    <a:pt x="1574487" y="409017"/>
                    <a:pt x="1568229" y="407765"/>
                  </a:cubicBezTo>
                  <a:cubicBezTo>
                    <a:pt x="1565089" y="407137"/>
                    <a:pt x="1554271" y="401966"/>
                    <a:pt x="1551084" y="400145"/>
                  </a:cubicBezTo>
                  <a:cubicBezTo>
                    <a:pt x="1549096" y="399009"/>
                    <a:pt x="1547473" y="397237"/>
                    <a:pt x="1545369" y="396335"/>
                  </a:cubicBezTo>
                  <a:cubicBezTo>
                    <a:pt x="1542963" y="395304"/>
                    <a:pt x="1540200" y="395349"/>
                    <a:pt x="1537749" y="394430"/>
                  </a:cubicBezTo>
                  <a:cubicBezTo>
                    <a:pt x="1535090" y="393433"/>
                    <a:pt x="1532595" y="392029"/>
                    <a:pt x="1530129" y="390620"/>
                  </a:cubicBezTo>
                  <a:cubicBezTo>
                    <a:pt x="1528141" y="389484"/>
                    <a:pt x="1526586" y="387534"/>
                    <a:pt x="1524414" y="386810"/>
                  </a:cubicBezTo>
                  <a:cubicBezTo>
                    <a:pt x="1520750" y="385589"/>
                    <a:pt x="1516794" y="385540"/>
                    <a:pt x="1512984" y="384905"/>
                  </a:cubicBezTo>
                  <a:cubicBezTo>
                    <a:pt x="1509809" y="383000"/>
                    <a:pt x="1506731" y="380922"/>
                    <a:pt x="1503459" y="379190"/>
                  </a:cubicBezTo>
                  <a:cubicBezTo>
                    <a:pt x="1495930" y="375204"/>
                    <a:pt x="1487904" y="372143"/>
                    <a:pt x="1480599" y="367760"/>
                  </a:cubicBezTo>
                  <a:cubicBezTo>
                    <a:pt x="1477424" y="365855"/>
                    <a:pt x="1474311" y="363843"/>
                    <a:pt x="1471074" y="362045"/>
                  </a:cubicBezTo>
                  <a:cubicBezTo>
                    <a:pt x="1462780" y="357437"/>
                    <a:pt x="1463304" y="359243"/>
                    <a:pt x="1455834" y="352520"/>
                  </a:cubicBezTo>
                  <a:cubicBezTo>
                    <a:pt x="1451829" y="348916"/>
                    <a:pt x="1448214" y="344900"/>
                    <a:pt x="1444404" y="341090"/>
                  </a:cubicBezTo>
                  <a:cubicBezTo>
                    <a:pt x="1442499" y="339185"/>
                    <a:pt x="1439894" y="337785"/>
                    <a:pt x="1438689" y="335375"/>
                  </a:cubicBezTo>
                  <a:cubicBezTo>
                    <a:pt x="1433855" y="325707"/>
                    <a:pt x="1437242" y="329330"/>
                    <a:pt x="1429164" y="323945"/>
                  </a:cubicBezTo>
                  <a:cubicBezTo>
                    <a:pt x="1422044" y="306145"/>
                    <a:pt x="1418052" y="273145"/>
                    <a:pt x="1415829" y="262985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2122E2B-130B-35FA-6F3E-142F2788555D}"/>
                </a:ext>
              </a:extLst>
            </p:cNvPr>
            <p:cNvSpPr/>
            <p:nvPr/>
          </p:nvSpPr>
          <p:spPr>
            <a:xfrm>
              <a:off x="4749061" y="3908069"/>
              <a:ext cx="2779512" cy="1152078"/>
            </a:xfrm>
            <a:custGeom>
              <a:avLst/>
              <a:gdLst>
                <a:gd name="connsiteX0" fmla="*/ 0 w 2779512"/>
                <a:gd name="connsiteY0" fmla="*/ 0 h 1152078"/>
                <a:gd name="connsiteX1" fmla="*/ 6602 w 2779512"/>
                <a:gd name="connsiteY1" fmla="*/ 29710 h 1152078"/>
                <a:gd name="connsiteX2" fmla="*/ 16505 w 2779512"/>
                <a:gd name="connsiteY2" fmla="*/ 42915 h 1152078"/>
                <a:gd name="connsiteX3" fmla="*/ 36312 w 2779512"/>
                <a:gd name="connsiteY3" fmla="*/ 69323 h 1152078"/>
                <a:gd name="connsiteX4" fmla="*/ 56118 w 2779512"/>
                <a:gd name="connsiteY4" fmla="*/ 108936 h 1152078"/>
                <a:gd name="connsiteX5" fmla="*/ 92430 w 2779512"/>
                <a:gd name="connsiteY5" fmla="*/ 158452 h 1152078"/>
                <a:gd name="connsiteX6" fmla="*/ 108936 w 2779512"/>
                <a:gd name="connsiteY6" fmla="*/ 174958 h 1152078"/>
                <a:gd name="connsiteX7" fmla="*/ 135344 w 2779512"/>
                <a:gd name="connsiteY7" fmla="*/ 207969 h 1152078"/>
                <a:gd name="connsiteX8" fmla="*/ 158452 w 2779512"/>
                <a:gd name="connsiteY8" fmla="*/ 231076 h 1152078"/>
                <a:gd name="connsiteX9" fmla="*/ 178258 w 2779512"/>
                <a:gd name="connsiteY9" fmla="*/ 250883 h 1152078"/>
                <a:gd name="connsiteX10" fmla="*/ 201366 w 2779512"/>
                <a:gd name="connsiteY10" fmla="*/ 280593 h 1152078"/>
                <a:gd name="connsiteX11" fmla="*/ 221172 w 2779512"/>
                <a:gd name="connsiteY11" fmla="*/ 303700 h 1152078"/>
                <a:gd name="connsiteX12" fmla="*/ 231076 w 2779512"/>
                <a:gd name="connsiteY12" fmla="*/ 310302 h 1152078"/>
                <a:gd name="connsiteX13" fmla="*/ 240979 w 2779512"/>
                <a:gd name="connsiteY13" fmla="*/ 323507 h 1152078"/>
                <a:gd name="connsiteX14" fmla="*/ 250882 w 2779512"/>
                <a:gd name="connsiteY14" fmla="*/ 330109 h 1152078"/>
                <a:gd name="connsiteX15" fmla="*/ 267388 w 2779512"/>
                <a:gd name="connsiteY15" fmla="*/ 346614 h 1152078"/>
                <a:gd name="connsiteX16" fmla="*/ 277291 w 2779512"/>
                <a:gd name="connsiteY16" fmla="*/ 359819 h 1152078"/>
                <a:gd name="connsiteX17" fmla="*/ 297097 w 2779512"/>
                <a:gd name="connsiteY17" fmla="*/ 376324 h 1152078"/>
                <a:gd name="connsiteX18" fmla="*/ 303700 w 2779512"/>
                <a:gd name="connsiteY18" fmla="*/ 389528 h 1152078"/>
                <a:gd name="connsiteX19" fmla="*/ 336710 w 2779512"/>
                <a:gd name="connsiteY19" fmla="*/ 419238 h 1152078"/>
                <a:gd name="connsiteX20" fmla="*/ 349915 w 2779512"/>
                <a:gd name="connsiteY20" fmla="*/ 435743 h 1152078"/>
                <a:gd name="connsiteX21" fmla="*/ 366420 w 2779512"/>
                <a:gd name="connsiteY21" fmla="*/ 455550 h 1152078"/>
                <a:gd name="connsiteX22" fmla="*/ 379624 w 2779512"/>
                <a:gd name="connsiteY22" fmla="*/ 462152 h 1152078"/>
                <a:gd name="connsiteX23" fmla="*/ 392829 w 2779512"/>
                <a:gd name="connsiteY23" fmla="*/ 478658 h 1152078"/>
                <a:gd name="connsiteX24" fmla="*/ 435743 w 2779512"/>
                <a:gd name="connsiteY24" fmla="*/ 511668 h 1152078"/>
                <a:gd name="connsiteX25" fmla="*/ 448947 w 2779512"/>
                <a:gd name="connsiteY25" fmla="*/ 521572 h 1152078"/>
                <a:gd name="connsiteX26" fmla="*/ 458850 w 2779512"/>
                <a:gd name="connsiteY26" fmla="*/ 531475 h 1152078"/>
                <a:gd name="connsiteX27" fmla="*/ 468754 w 2779512"/>
                <a:gd name="connsiteY27" fmla="*/ 534776 h 1152078"/>
                <a:gd name="connsiteX28" fmla="*/ 481958 w 2779512"/>
                <a:gd name="connsiteY28" fmla="*/ 547980 h 1152078"/>
                <a:gd name="connsiteX29" fmla="*/ 498463 w 2779512"/>
                <a:gd name="connsiteY29" fmla="*/ 561185 h 1152078"/>
                <a:gd name="connsiteX30" fmla="*/ 505066 w 2779512"/>
                <a:gd name="connsiteY30" fmla="*/ 571088 h 1152078"/>
                <a:gd name="connsiteX31" fmla="*/ 514969 w 2779512"/>
                <a:gd name="connsiteY31" fmla="*/ 584292 h 1152078"/>
                <a:gd name="connsiteX32" fmla="*/ 547980 w 2779512"/>
                <a:gd name="connsiteY32" fmla="*/ 620604 h 1152078"/>
                <a:gd name="connsiteX33" fmla="*/ 567786 w 2779512"/>
                <a:gd name="connsiteY33" fmla="*/ 633808 h 1152078"/>
                <a:gd name="connsiteX34" fmla="*/ 587593 w 2779512"/>
                <a:gd name="connsiteY34" fmla="*/ 650314 h 1152078"/>
                <a:gd name="connsiteX35" fmla="*/ 610700 w 2779512"/>
                <a:gd name="connsiteY35" fmla="*/ 666819 h 1152078"/>
                <a:gd name="connsiteX36" fmla="*/ 617302 w 2779512"/>
                <a:gd name="connsiteY36" fmla="*/ 676722 h 1152078"/>
                <a:gd name="connsiteX37" fmla="*/ 640410 w 2779512"/>
                <a:gd name="connsiteY37" fmla="*/ 686626 h 1152078"/>
                <a:gd name="connsiteX38" fmla="*/ 676722 w 2779512"/>
                <a:gd name="connsiteY38" fmla="*/ 719637 h 1152078"/>
                <a:gd name="connsiteX39" fmla="*/ 693227 w 2779512"/>
                <a:gd name="connsiteY39" fmla="*/ 729540 h 1152078"/>
                <a:gd name="connsiteX40" fmla="*/ 703131 w 2779512"/>
                <a:gd name="connsiteY40" fmla="*/ 739443 h 1152078"/>
                <a:gd name="connsiteX41" fmla="*/ 716335 w 2779512"/>
                <a:gd name="connsiteY41" fmla="*/ 749346 h 1152078"/>
                <a:gd name="connsiteX42" fmla="*/ 726238 w 2779512"/>
                <a:gd name="connsiteY42" fmla="*/ 759250 h 1152078"/>
                <a:gd name="connsiteX43" fmla="*/ 736141 w 2779512"/>
                <a:gd name="connsiteY43" fmla="*/ 765852 h 1152078"/>
                <a:gd name="connsiteX44" fmla="*/ 742744 w 2779512"/>
                <a:gd name="connsiteY44" fmla="*/ 772454 h 1152078"/>
                <a:gd name="connsiteX45" fmla="*/ 785658 w 2779512"/>
                <a:gd name="connsiteY45" fmla="*/ 785658 h 1152078"/>
                <a:gd name="connsiteX46" fmla="*/ 805464 w 2779512"/>
                <a:gd name="connsiteY46" fmla="*/ 788959 h 1152078"/>
                <a:gd name="connsiteX47" fmla="*/ 841776 w 2779512"/>
                <a:gd name="connsiteY47" fmla="*/ 798863 h 1152078"/>
                <a:gd name="connsiteX48" fmla="*/ 868185 w 2779512"/>
                <a:gd name="connsiteY48" fmla="*/ 808766 h 1152078"/>
                <a:gd name="connsiteX49" fmla="*/ 881389 w 2779512"/>
                <a:gd name="connsiteY49" fmla="*/ 815368 h 1152078"/>
                <a:gd name="connsiteX50" fmla="*/ 891292 w 2779512"/>
                <a:gd name="connsiteY50" fmla="*/ 818669 h 1152078"/>
                <a:gd name="connsiteX51" fmla="*/ 927604 w 2779512"/>
                <a:gd name="connsiteY51" fmla="*/ 831873 h 1152078"/>
                <a:gd name="connsiteX52" fmla="*/ 957314 w 2779512"/>
                <a:gd name="connsiteY52" fmla="*/ 841777 h 1152078"/>
                <a:gd name="connsiteX53" fmla="*/ 967217 w 2779512"/>
                <a:gd name="connsiteY53" fmla="*/ 845078 h 1152078"/>
                <a:gd name="connsiteX54" fmla="*/ 980422 w 2779512"/>
                <a:gd name="connsiteY54" fmla="*/ 848379 h 1152078"/>
                <a:gd name="connsiteX55" fmla="*/ 1006830 w 2779512"/>
                <a:gd name="connsiteY55" fmla="*/ 864884 h 1152078"/>
                <a:gd name="connsiteX56" fmla="*/ 1016733 w 2779512"/>
                <a:gd name="connsiteY56" fmla="*/ 871486 h 1152078"/>
                <a:gd name="connsiteX57" fmla="*/ 1076153 w 2779512"/>
                <a:gd name="connsiteY57" fmla="*/ 887992 h 1152078"/>
                <a:gd name="connsiteX58" fmla="*/ 1119067 w 2779512"/>
                <a:gd name="connsiteY58" fmla="*/ 907798 h 1152078"/>
                <a:gd name="connsiteX59" fmla="*/ 1152078 w 2779512"/>
                <a:gd name="connsiteY59" fmla="*/ 917702 h 1152078"/>
                <a:gd name="connsiteX60" fmla="*/ 1191691 w 2779512"/>
                <a:gd name="connsiteY60" fmla="*/ 937508 h 1152078"/>
                <a:gd name="connsiteX61" fmla="*/ 1214798 w 2779512"/>
                <a:gd name="connsiteY61" fmla="*/ 947411 h 1152078"/>
                <a:gd name="connsiteX62" fmla="*/ 1241207 w 2779512"/>
                <a:gd name="connsiteY62" fmla="*/ 957315 h 1152078"/>
                <a:gd name="connsiteX63" fmla="*/ 1267616 w 2779512"/>
                <a:gd name="connsiteY63" fmla="*/ 973820 h 1152078"/>
                <a:gd name="connsiteX64" fmla="*/ 1310530 w 2779512"/>
                <a:gd name="connsiteY64" fmla="*/ 996928 h 1152078"/>
                <a:gd name="connsiteX65" fmla="*/ 1323734 w 2779512"/>
                <a:gd name="connsiteY65" fmla="*/ 1006831 h 1152078"/>
                <a:gd name="connsiteX66" fmla="*/ 1340240 w 2779512"/>
                <a:gd name="connsiteY66" fmla="*/ 1010132 h 1152078"/>
                <a:gd name="connsiteX67" fmla="*/ 1353444 w 2779512"/>
                <a:gd name="connsiteY67" fmla="*/ 1013433 h 1152078"/>
                <a:gd name="connsiteX68" fmla="*/ 1363347 w 2779512"/>
                <a:gd name="connsiteY68" fmla="*/ 1016734 h 1152078"/>
                <a:gd name="connsiteX69" fmla="*/ 1422767 w 2779512"/>
                <a:gd name="connsiteY69" fmla="*/ 1039842 h 1152078"/>
                <a:gd name="connsiteX70" fmla="*/ 1544907 w 2779512"/>
                <a:gd name="connsiteY70" fmla="*/ 1086057 h 1152078"/>
                <a:gd name="connsiteX71" fmla="*/ 1584520 w 2779512"/>
                <a:gd name="connsiteY71" fmla="*/ 1095960 h 1152078"/>
                <a:gd name="connsiteX72" fmla="*/ 1627434 w 2779512"/>
                <a:gd name="connsiteY72" fmla="*/ 1109164 h 1152078"/>
                <a:gd name="connsiteX73" fmla="*/ 1693455 w 2779512"/>
                <a:gd name="connsiteY73" fmla="*/ 1119068 h 1152078"/>
                <a:gd name="connsiteX74" fmla="*/ 1752875 w 2779512"/>
                <a:gd name="connsiteY74" fmla="*/ 1128971 h 1152078"/>
                <a:gd name="connsiteX75" fmla="*/ 1927832 w 2779512"/>
                <a:gd name="connsiteY75" fmla="*/ 1152078 h 1152078"/>
                <a:gd name="connsiteX76" fmla="*/ 2264543 w 2779512"/>
                <a:gd name="connsiteY76" fmla="*/ 1148777 h 1152078"/>
                <a:gd name="connsiteX77" fmla="*/ 2307457 w 2779512"/>
                <a:gd name="connsiteY77" fmla="*/ 1145476 h 1152078"/>
                <a:gd name="connsiteX78" fmla="*/ 2393285 w 2779512"/>
                <a:gd name="connsiteY78" fmla="*/ 1122369 h 1152078"/>
                <a:gd name="connsiteX79" fmla="*/ 2436199 w 2779512"/>
                <a:gd name="connsiteY79" fmla="*/ 1115767 h 1152078"/>
                <a:gd name="connsiteX80" fmla="*/ 2492318 w 2779512"/>
                <a:gd name="connsiteY80" fmla="*/ 1102562 h 1152078"/>
                <a:gd name="connsiteX81" fmla="*/ 2528629 w 2779512"/>
                <a:gd name="connsiteY81" fmla="*/ 1089358 h 1152078"/>
                <a:gd name="connsiteX82" fmla="*/ 2538533 w 2779512"/>
                <a:gd name="connsiteY82" fmla="*/ 1082756 h 1152078"/>
                <a:gd name="connsiteX83" fmla="*/ 2568242 w 2779512"/>
                <a:gd name="connsiteY83" fmla="*/ 1076154 h 1152078"/>
                <a:gd name="connsiteX84" fmla="*/ 2591350 w 2779512"/>
                <a:gd name="connsiteY84" fmla="*/ 1069551 h 1152078"/>
                <a:gd name="connsiteX85" fmla="*/ 2617759 w 2779512"/>
                <a:gd name="connsiteY85" fmla="*/ 1062949 h 1152078"/>
                <a:gd name="connsiteX86" fmla="*/ 2650770 w 2779512"/>
                <a:gd name="connsiteY86" fmla="*/ 1043143 h 1152078"/>
                <a:gd name="connsiteX87" fmla="*/ 2680479 w 2779512"/>
                <a:gd name="connsiteY87" fmla="*/ 1026637 h 1152078"/>
                <a:gd name="connsiteX88" fmla="*/ 2700286 w 2779512"/>
                <a:gd name="connsiteY88" fmla="*/ 1020035 h 1152078"/>
                <a:gd name="connsiteX89" fmla="*/ 2710189 w 2779512"/>
                <a:gd name="connsiteY89" fmla="*/ 1013433 h 1152078"/>
                <a:gd name="connsiteX90" fmla="*/ 2720092 w 2779512"/>
                <a:gd name="connsiteY90" fmla="*/ 1010132 h 1152078"/>
                <a:gd name="connsiteX91" fmla="*/ 2733297 w 2779512"/>
                <a:gd name="connsiteY91" fmla="*/ 1003530 h 1152078"/>
                <a:gd name="connsiteX92" fmla="*/ 2759705 w 2779512"/>
                <a:gd name="connsiteY92" fmla="*/ 990325 h 1152078"/>
                <a:gd name="connsiteX93" fmla="*/ 2769609 w 2779512"/>
                <a:gd name="connsiteY93" fmla="*/ 980422 h 1152078"/>
                <a:gd name="connsiteX94" fmla="*/ 2779512 w 2779512"/>
                <a:gd name="connsiteY94" fmla="*/ 973820 h 1152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779512" h="1152078">
                  <a:moveTo>
                    <a:pt x="0" y="0"/>
                  </a:moveTo>
                  <a:cubicBezTo>
                    <a:pt x="2201" y="9903"/>
                    <a:pt x="2960" y="20241"/>
                    <a:pt x="6602" y="29710"/>
                  </a:cubicBezTo>
                  <a:cubicBezTo>
                    <a:pt x="8577" y="34845"/>
                    <a:pt x="13453" y="38337"/>
                    <a:pt x="16505" y="42915"/>
                  </a:cubicBezTo>
                  <a:cubicBezTo>
                    <a:pt x="32910" y="67522"/>
                    <a:pt x="18890" y="51901"/>
                    <a:pt x="36312" y="69323"/>
                  </a:cubicBezTo>
                  <a:cubicBezTo>
                    <a:pt x="42914" y="82527"/>
                    <a:pt x="47929" y="96653"/>
                    <a:pt x="56118" y="108936"/>
                  </a:cubicBezTo>
                  <a:cubicBezTo>
                    <a:pt x="66169" y="124013"/>
                    <a:pt x="80440" y="146462"/>
                    <a:pt x="92430" y="158452"/>
                  </a:cubicBezTo>
                  <a:cubicBezTo>
                    <a:pt x="97932" y="163954"/>
                    <a:pt x="103840" y="169078"/>
                    <a:pt x="108936" y="174958"/>
                  </a:cubicBezTo>
                  <a:cubicBezTo>
                    <a:pt x="118165" y="185607"/>
                    <a:pt x="125380" y="198005"/>
                    <a:pt x="135344" y="207969"/>
                  </a:cubicBezTo>
                  <a:lnTo>
                    <a:pt x="158452" y="231076"/>
                  </a:lnTo>
                  <a:cubicBezTo>
                    <a:pt x="165054" y="237678"/>
                    <a:pt x="172526" y="243513"/>
                    <a:pt x="178258" y="250883"/>
                  </a:cubicBezTo>
                  <a:lnTo>
                    <a:pt x="201366" y="280593"/>
                  </a:lnTo>
                  <a:cubicBezTo>
                    <a:pt x="209171" y="290739"/>
                    <a:pt x="211536" y="295670"/>
                    <a:pt x="221172" y="303700"/>
                  </a:cubicBezTo>
                  <a:cubicBezTo>
                    <a:pt x="224220" y="306240"/>
                    <a:pt x="227775" y="308101"/>
                    <a:pt x="231076" y="310302"/>
                  </a:cubicBezTo>
                  <a:cubicBezTo>
                    <a:pt x="234377" y="314704"/>
                    <a:pt x="237089" y="319616"/>
                    <a:pt x="240979" y="323507"/>
                  </a:cubicBezTo>
                  <a:cubicBezTo>
                    <a:pt x="243784" y="326312"/>
                    <a:pt x="247896" y="327497"/>
                    <a:pt x="250882" y="330109"/>
                  </a:cubicBezTo>
                  <a:cubicBezTo>
                    <a:pt x="256738" y="335233"/>
                    <a:pt x="262219" y="340799"/>
                    <a:pt x="267388" y="346614"/>
                  </a:cubicBezTo>
                  <a:cubicBezTo>
                    <a:pt x="271043" y="350726"/>
                    <a:pt x="273401" y="355928"/>
                    <a:pt x="277291" y="359819"/>
                  </a:cubicBezTo>
                  <a:cubicBezTo>
                    <a:pt x="291772" y="374301"/>
                    <a:pt x="283572" y="357391"/>
                    <a:pt x="297097" y="376324"/>
                  </a:cubicBezTo>
                  <a:cubicBezTo>
                    <a:pt x="299957" y="380328"/>
                    <a:pt x="300679" y="385644"/>
                    <a:pt x="303700" y="389528"/>
                  </a:cubicBezTo>
                  <a:cubicBezTo>
                    <a:pt x="321159" y="411975"/>
                    <a:pt x="317777" y="400305"/>
                    <a:pt x="336710" y="419238"/>
                  </a:cubicBezTo>
                  <a:cubicBezTo>
                    <a:pt x="341692" y="424220"/>
                    <a:pt x="345687" y="430106"/>
                    <a:pt x="349915" y="435743"/>
                  </a:cubicBezTo>
                  <a:cubicBezTo>
                    <a:pt x="356598" y="444654"/>
                    <a:pt x="356662" y="448580"/>
                    <a:pt x="366420" y="455550"/>
                  </a:cubicBezTo>
                  <a:cubicBezTo>
                    <a:pt x="370424" y="458410"/>
                    <a:pt x="375223" y="459951"/>
                    <a:pt x="379624" y="462152"/>
                  </a:cubicBezTo>
                  <a:cubicBezTo>
                    <a:pt x="384026" y="467654"/>
                    <a:pt x="387651" y="473879"/>
                    <a:pt x="392829" y="478658"/>
                  </a:cubicBezTo>
                  <a:cubicBezTo>
                    <a:pt x="398295" y="483704"/>
                    <a:pt x="425038" y="503639"/>
                    <a:pt x="435743" y="511668"/>
                  </a:cubicBezTo>
                  <a:cubicBezTo>
                    <a:pt x="440144" y="514969"/>
                    <a:pt x="445057" y="517682"/>
                    <a:pt x="448947" y="521572"/>
                  </a:cubicBezTo>
                  <a:cubicBezTo>
                    <a:pt x="452248" y="524873"/>
                    <a:pt x="454966" y="528886"/>
                    <a:pt x="458850" y="531475"/>
                  </a:cubicBezTo>
                  <a:cubicBezTo>
                    <a:pt x="461745" y="533405"/>
                    <a:pt x="465453" y="533676"/>
                    <a:pt x="468754" y="534776"/>
                  </a:cubicBezTo>
                  <a:cubicBezTo>
                    <a:pt x="473155" y="539177"/>
                    <a:pt x="477232" y="543929"/>
                    <a:pt x="481958" y="547980"/>
                  </a:cubicBezTo>
                  <a:cubicBezTo>
                    <a:pt x="492882" y="557344"/>
                    <a:pt x="490286" y="550964"/>
                    <a:pt x="498463" y="561185"/>
                  </a:cubicBezTo>
                  <a:cubicBezTo>
                    <a:pt x="500941" y="564283"/>
                    <a:pt x="502760" y="567860"/>
                    <a:pt x="505066" y="571088"/>
                  </a:cubicBezTo>
                  <a:cubicBezTo>
                    <a:pt x="508264" y="575565"/>
                    <a:pt x="511771" y="579815"/>
                    <a:pt x="514969" y="584292"/>
                  </a:cubicBezTo>
                  <a:cubicBezTo>
                    <a:pt x="526087" y="599857"/>
                    <a:pt x="526265" y="606127"/>
                    <a:pt x="547980" y="620604"/>
                  </a:cubicBezTo>
                  <a:cubicBezTo>
                    <a:pt x="554582" y="625005"/>
                    <a:pt x="561438" y="629047"/>
                    <a:pt x="567786" y="633808"/>
                  </a:cubicBezTo>
                  <a:cubicBezTo>
                    <a:pt x="574661" y="638965"/>
                    <a:pt x="580882" y="644945"/>
                    <a:pt x="587593" y="650314"/>
                  </a:cubicBezTo>
                  <a:cubicBezTo>
                    <a:pt x="597829" y="658503"/>
                    <a:pt x="600649" y="660118"/>
                    <a:pt x="610700" y="666819"/>
                  </a:cubicBezTo>
                  <a:cubicBezTo>
                    <a:pt x="612901" y="670120"/>
                    <a:pt x="614254" y="674182"/>
                    <a:pt x="617302" y="676722"/>
                  </a:cubicBezTo>
                  <a:cubicBezTo>
                    <a:pt x="622742" y="681256"/>
                    <a:pt x="633529" y="684332"/>
                    <a:pt x="640410" y="686626"/>
                  </a:cubicBezTo>
                  <a:cubicBezTo>
                    <a:pt x="656552" y="702767"/>
                    <a:pt x="660287" y="708680"/>
                    <a:pt x="676722" y="719637"/>
                  </a:cubicBezTo>
                  <a:cubicBezTo>
                    <a:pt x="682060" y="723196"/>
                    <a:pt x="688094" y="725690"/>
                    <a:pt x="693227" y="729540"/>
                  </a:cubicBezTo>
                  <a:cubicBezTo>
                    <a:pt x="696962" y="732341"/>
                    <a:pt x="699586" y="736405"/>
                    <a:pt x="703131" y="739443"/>
                  </a:cubicBezTo>
                  <a:cubicBezTo>
                    <a:pt x="707308" y="743023"/>
                    <a:pt x="712158" y="745765"/>
                    <a:pt x="716335" y="749346"/>
                  </a:cubicBezTo>
                  <a:cubicBezTo>
                    <a:pt x="719880" y="752384"/>
                    <a:pt x="722652" y="756261"/>
                    <a:pt x="726238" y="759250"/>
                  </a:cubicBezTo>
                  <a:cubicBezTo>
                    <a:pt x="729286" y="761790"/>
                    <a:pt x="733043" y="763374"/>
                    <a:pt x="736141" y="765852"/>
                  </a:cubicBezTo>
                  <a:cubicBezTo>
                    <a:pt x="738571" y="767796"/>
                    <a:pt x="739960" y="771062"/>
                    <a:pt x="742744" y="772454"/>
                  </a:cubicBezTo>
                  <a:cubicBezTo>
                    <a:pt x="747903" y="775033"/>
                    <a:pt x="781468" y="784691"/>
                    <a:pt x="785658" y="785658"/>
                  </a:cubicBezTo>
                  <a:cubicBezTo>
                    <a:pt x="792180" y="787163"/>
                    <a:pt x="798971" y="787336"/>
                    <a:pt x="805464" y="788959"/>
                  </a:cubicBezTo>
                  <a:cubicBezTo>
                    <a:pt x="872528" y="805724"/>
                    <a:pt x="784640" y="787432"/>
                    <a:pt x="841776" y="798863"/>
                  </a:cubicBezTo>
                  <a:cubicBezTo>
                    <a:pt x="878536" y="817243"/>
                    <a:pt x="832228" y="795283"/>
                    <a:pt x="868185" y="808766"/>
                  </a:cubicBezTo>
                  <a:cubicBezTo>
                    <a:pt x="872793" y="810494"/>
                    <a:pt x="876866" y="813430"/>
                    <a:pt x="881389" y="815368"/>
                  </a:cubicBezTo>
                  <a:cubicBezTo>
                    <a:pt x="884587" y="816739"/>
                    <a:pt x="888034" y="817447"/>
                    <a:pt x="891292" y="818669"/>
                  </a:cubicBezTo>
                  <a:cubicBezTo>
                    <a:pt x="928053" y="832454"/>
                    <a:pt x="885977" y="817997"/>
                    <a:pt x="927604" y="831873"/>
                  </a:cubicBezTo>
                  <a:lnTo>
                    <a:pt x="957314" y="841777"/>
                  </a:lnTo>
                  <a:cubicBezTo>
                    <a:pt x="960615" y="842877"/>
                    <a:pt x="963841" y="844234"/>
                    <a:pt x="967217" y="845078"/>
                  </a:cubicBezTo>
                  <a:lnTo>
                    <a:pt x="980422" y="848379"/>
                  </a:lnTo>
                  <a:cubicBezTo>
                    <a:pt x="1005668" y="867314"/>
                    <a:pt x="981455" y="850384"/>
                    <a:pt x="1006830" y="864884"/>
                  </a:cubicBezTo>
                  <a:cubicBezTo>
                    <a:pt x="1010275" y="866852"/>
                    <a:pt x="1013108" y="869875"/>
                    <a:pt x="1016733" y="871486"/>
                  </a:cubicBezTo>
                  <a:cubicBezTo>
                    <a:pt x="1037292" y="880624"/>
                    <a:pt x="1053570" y="879862"/>
                    <a:pt x="1076153" y="887992"/>
                  </a:cubicBezTo>
                  <a:cubicBezTo>
                    <a:pt x="1090976" y="893328"/>
                    <a:pt x="1104396" y="902057"/>
                    <a:pt x="1119067" y="907798"/>
                  </a:cubicBezTo>
                  <a:cubicBezTo>
                    <a:pt x="1129765" y="911984"/>
                    <a:pt x="1141445" y="913352"/>
                    <a:pt x="1152078" y="917702"/>
                  </a:cubicBezTo>
                  <a:cubicBezTo>
                    <a:pt x="1165742" y="923292"/>
                    <a:pt x="1178122" y="931693"/>
                    <a:pt x="1191691" y="937508"/>
                  </a:cubicBezTo>
                  <a:cubicBezTo>
                    <a:pt x="1199393" y="940809"/>
                    <a:pt x="1207018" y="944299"/>
                    <a:pt x="1214798" y="947411"/>
                  </a:cubicBezTo>
                  <a:cubicBezTo>
                    <a:pt x="1223527" y="950903"/>
                    <a:pt x="1232798" y="953110"/>
                    <a:pt x="1241207" y="957315"/>
                  </a:cubicBezTo>
                  <a:cubicBezTo>
                    <a:pt x="1250492" y="961957"/>
                    <a:pt x="1258568" y="968731"/>
                    <a:pt x="1267616" y="973820"/>
                  </a:cubicBezTo>
                  <a:cubicBezTo>
                    <a:pt x="1294567" y="988979"/>
                    <a:pt x="1288973" y="982556"/>
                    <a:pt x="1310530" y="996928"/>
                  </a:cubicBezTo>
                  <a:cubicBezTo>
                    <a:pt x="1315108" y="999980"/>
                    <a:pt x="1318706" y="1004597"/>
                    <a:pt x="1323734" y="1006831"/>
                  </a:cubicBezTo>
                  <a:cubicBezTo>
                    <a:pt x="1328861" y="1009110"/>
                    <a:pt x="1334763" y="1008915"/>
                    <a:pt x="1340240" y="1010132"/>
                  </a:cubicBezTo>
                  <a:cubicBezTo>
                    <a:pt x="1344669" y="1011116"/>
                    <a:pt x="1349082" y="1012187"/>
                    <a:pt x="1353444" y="1013433"/>
                  </a:cubicBezTo>
                  <a:cubicBezTo>
                    <a:pt x="1356790" y="1014389"/>
                    <a:pt x="1360095" y="1015495"/>
                    <a:pt x="1363347" y="1016734"/>
                  </a:cubicBezTo>
                  <a:lnTo>
                    <a:pt x="1422767" y="1039842"/>
                  </a:lnTo>
                  <a:cubicBezTo>
                    <a:pt x="1467794" y="1058134"/>
                    <a:pt x="1494428" y="1073438"/>
                    <a:pt x="1544907" y="1086057"/>
                  </a:cubicBezTo>
                  <a:cubicBezTo>
                    <a:pt x="1558111" y="1089358"/>
                    <a:pt x="1571413" y="1092290"/>
                    <a:pt x="1584520" y="1095960"/>
                  </a:cubicBezTo>
                  <a:cubicBezTo>
                    <a:pt x="1598932" y="1099995"/>
                    <a:pt x="1612914" y="1105534"/>
                    <a:pt x="1627434" y="1109164"/>
                  </a:cubicBezTo>
                  <a:cubicBezTo>
                    <a:pt x="1661514" y="1117684"/>
                    <a:pt x="1661266" y="1114299"/>
                    <a:pt x="1693455" y="1119068"/>
                  </a:cubicBezTo>
                  <a:cubicBezTo>
                    <a:pt x="1713318" y="1122011"/>
                    <a:pt x="1733113" y="1125414"/>
                    <a:pt x="1752875" y="1128971"/>
                  </a:cubicBezTo>
                  <a:cubicBezTo>
                    <a:pt x="1888521" y="1153386"/>
                    <a:pt x="1818029" y="1146849"/>
                    <a:pt x="1927832" y="1152078"/>
                  </a:cubicBezTo>
                  <a:lnTo>
                    <a:pt x="2264543" y="1148777"/>
                  </a:lnTo>
                  <a:cubicBezTo>
                    <a:pt x="2278888" y="1148528"/>
                    <a:pt x="2293403" y="1148359"/>
                    <a:pt x="2307457" y="1145476"/>
                  </a:cubicBezTo>
                  <a:cubicBezTo>
                    <a:pt x="2336481" y="1139523"/>
                    <a:pt x="2364001" y="1126874"/>
                    <a:pt x="2393285" y="1122369"/>
                  </a:cubicBezTo>
                  <a:cubicBezTo>
                    <a:pt x="2407590" y="1120168"/>
                    <a:pt x="2421960" y="1118356"/>
                    <a:pt x="2436199" y="1115767"/>
                  </a:cubicBezTo>
                  <a:cubicBezTo>
                    <a:pt x="2451896" y="1112913"/>
                    <a:pt x="2476523" y="1106511"/>
                    <a:pt x="2492318" y="1102562"/>
                  </a:cubicBezTo>
                  <a:cubicBezTo>
                    <a:pt x="2560864" y="1068289"/>
                    <a:pt x="2471652" y="1110723"/>
                    <a:pt x="2528629" y="1089358"/>
                  </a:cubicBezTo>
                  <a:cubicBezTo>
                    <a:pt x="2532344" y="1087965"/>
                    <a:pt x="2534769" y="1084011"/>
                    <a:pt x="2538533" y="1082756"/>
                  </a:cubicBezTo>
                  <a:cubicBezTo>
                    <a:pt x="2548157" y="1079548"/>
                    <a:pt x="2558400" y="1078615"/>
                    <a:pt x="2568242" y="1076154"/>
                  </a:cubicBezTo>
                  <a:cubicBezTo>
                    <a:pt x="2576014" y="1074211"/>
                    <a:pt x="2583610" y="1071615"/>
                    <a:pt x="2591350" y="1069551"/>
                  </a:cubicBezTo>
                  <a:cubicBezTo>
                    <a:pt x="2600118" y="1067213"/>
                    <a:pt x="2608956" y="1065150"/>
                    <a:pt x="2617759" y="1062949"/>
                  </a:cubicBezTo>
                  <a:lnTo>
                    <a:pt x="2650770" y="1043143"/>
                  </a:lnTo>
                  <a:cubicBezTo>
                    <a:pt x="2659150" y="1038115"/>
                    <a:pt x="2671004" y="1030427"/>
                    <a:pt x="2680479" y="1026637"/>
                  </a:cubicBezTo>
                  <a:cubicBezTo>
                    <a:pt x="2686941" y="1024052"/>
                    <a:pt x="2693684" y="1022236"/>
                    <a:pt x="2700286" y="1020035"/>
                  </a:cubicBezTo>
                  <a:cubicBezTo>
                    <a:pt x="2703587" y="1017834"/>
                    <a:pt x="2706641" y="1015207"/>
                    <a:pt x="2710189" y="1013433"/>
                  </a:cubicBezTo>
                  <a:cubicBezTo>
                    <a:pt x="2713301" y="1011877"/>
                    <a:pt x="2716894" y="1011503"/>
                    <a:pt x="2720092" y="1010132"/>
                  </a:cubicBezTo>
                  <a:cubicBezTo>
                    <a:pt x="2724615" y="1008194"/>
                    <a:pt x="2728995" y="1005920"/>
                    <a:pt x="2733297" y="1003530"/>
                  </a:cubicBezTo>
                  <a:cubicBezTo>
                    <a:pt x="2756687" y="990535"/>
                    <a:pt x="2741599" y="996360"/>
                    <a:pt x="2759705" y="990325"/>
                  </a:cubicBezTo>
                  <a:cubicBezTo>
                    <a:pt x="2763006" y="987024"/>
                    <a:pt x="2766022" y="983411"/>
                    <a:pt x="2769609" y="980422"/>
                  </a:cubicBezTo>
                  <a:cubicBezTo>
                    <a:pt x="2772657" y="977882"/>
                    <a:pt x="2779512" y="973820"/>
                    <a:pt x="2779512" y="973820"/>
                  </a:cubicBezTo>
                </a:path>
              </a:pathLst>
            </a:custGeom>
            <a:noFill/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69341E3-2AD1-5DE2-D66A-24233495FB3B}"/>
                </a:ext>
              </a:extLst>
            </p:cNvPr>
            <p:cNvSpPr/>
            <p:nvPr/>
          </p:nvSpPr>
          <p:spPr>
            <a:xfrm>
              <a:off x="4486272" y="4078092"/>
              <a:ext cx="3042301" cy="1309194"/>
            </a:xfrm>
            <a:custGeom>
              <a:avLst/>
              <a:gdLst>
                <a:gd name="connsiteX0" fmla="*/ 0 w 2779512"/>
                <a:gd name="connsiteY0" fmla="*/ 0 h 1152078"/>
                <a:gd name="connsiteX1" fmla="*/ 6602 w 2779512"/>
                <a:gd name="connsiteY1" fmla="*/ 29710 h 1152078"/>
                <a:gd name="connsiteX2" fmla="*/ 16505 w 2779512"/>
                <a:gd name="connsiteY2" fmla="*/ 42915 h 1152078"/>
                <a:gd name="connsiteX3" fmla="*/ 36312 w 2779512"/>
                <a:gd name="connsiteY3" fmla="*/ 69323 h 1152078"/>
                <a:gd name="connsiteX4" fmla="*/ 56118 w 2779512"/>
                <a:gd name="connsiteY4" fmla="*/ 108936 h 1152078"/>
                <a:gd name="connsiteX5" fmla="*/ 92430 w 2779512"/>
                <a:gd name="connsiteY5" fmla="*/ 158452 h 1152078"/>
                <a:gd name="connsiteX6" fmla="*/ 108936 w 2779512"/>
                <a:gd name="connsiteY6" fmla="*/ 174958 h 1152078"/>
                <a:gd name="connsiteX7" fmla="*/ 135344 w 2779512"/>
                <a:gd name="connsiteY7" fmla="*/ 207969 h 1152078"/>
                <a:gd name="connsiteX8" fmla="*/ 158452 w 2779512"/>
                <a:gd name="connsiteY8" fmla="*/ 231076 h 1152078"/>
                <a:gd name="connsiteX9" fmla="*/ 178258 w 2779512"/>
                <a:gd name="connsiteY9" fmla="*/ 250883 h 1152078"/>
                <a:gd name="connsiteX10" fmla="*/ 201366 w 2779512"/>
                <a:gd name="connsiteY10" fmla="*/ 280593 h 1152078"/>
                <a:gd name="connsiteX11" fmla="*/ 221172 w 2779512"/>
                <a:gd name="connsiteY11" fmla="*/ 303700 h 1152078"/>
                <a:gd name="connsiteX12" fmla="*/ 231076 w 2779512"/>
                <a:gd name="connsiteY12" fmla="*/ 310302 h 1152078"/>
                <a:gd name="connsiteX13" fmla="*/ 240979 w 2779512"/>
                <a:gd name="connsiteY13" fmla="*/ 323507 h 1152078"/>
                <a:gd name="connsiteX14" fmla="*/ 250882 w 2779512"/>
                <a:gd name="connsiteY14" fmla="*/ 330109 h 1152078"/>
                <a:gd name="connsiteX15" fmla="*/ 267388 w 2779512"/>
                <a:gd name="connsiteY15" fmla="*/ 346614 h 1152078"/>
                <a:gd name="connsiteX16" fmla="*/ 277291 w 2779512"/>
                <a:gd name="connsiteY16" fmla="*/ 359819 h 1152078"/>
                <a:gd name="connsiteX17" fmla="*/ 297097 w 2779512"/>
                <a:gd name="connsiteY17" fmla="*/ 376324 h 1152078"/>
                <a:gd name="connsiteX18" fmla="*/ 303700 w 2779512"/>
                <a:gd name="connsiteY18" fmla="*/ 389528 h 1152078"/>
                <a:gd name="connsiteX19" fmla="*/ 336710 w 2779512"/>
                <a:gd name="connsiteY19" fmla="*/ 419238 h 1152078"/>
                <a:gd name="connsiteX20" fmla="*/ 349915 w 2779512"/>
                <a:gd name="connsiteY20" fmla="*/ 435743 h 1152078"/>
                <a:gd name="connsiteX21" fmla="*/ 366420 w 2779512"/>
                <a:gd name="connsiteY21" fmla="*/ 455550 h 1152078"/>
                <a:gd name="connsiteX22" fmla="*/ 379624 w 2779512"/>
                <a:gd name="connsiteY22" fmla="*/ 462152 h 1152078"/>
                <a:gd name="connsiteX23" fmla="*/ 392829 w 2779512"/>
                <a:gd name="connsiteY23" fmla="*/ 478658 h 1152078"/>
                <a:gd name="connsiteX24" fmla="*/ 435743 w 2779512"/>
                <a:gd name="connsiteY24" fmla="*/ 511668 h 1152078"/>
                <a:gd name="connsiteX25" fmla="*/ 448947 w 2779512"/>
                <a:gd name="connsiteY25" fmla="*/ 521572 h 1152078"/>
                <a:gd name="connsiteX26" fmla="*/ 458850 w 2779512"/>
                <a:gd name="connsiteY26" fmla="*/ 531475 h 1152078"/>
                <a:gd name="connsiteX27" fmla="*/ 468754 w 2779512"/>
                <a:gd name="connsiteY27" fmla="*/ 534776 h 1152078"/>
                <a:gd name="connsiteX28" fmla="*/ 481958 w 2779512"/>
                <a:gd name="connsiteY28" fmla="*/ 547980 h 1152078"/>
                <a:gd name="connsiteX29" fmla="*/ 498463 w 2779512"/>
                <a:gd name="connsiteY29" fmla="*/ 561185 h 1152078"/>
                <a:gd name="connsiteX30" fmla="*/ 505066 w 2779512"/>
                <a:gd name="connsiteY30" fmla="*/ 571088 h 1152078"/>
                <a:gd name="connsiteX31" fmla="*/ 514969 w 2779512"/>
                <a:gd name="connsiteY31" fmla="*/ 584292 h 1152078"/>
                <a:gd name="connsiteX32" fmla="*/ 547980 w 2779512"/>
                <a:gd name="connsiteY32" fmla="*/ 620604 h 1152078"/>
                <a:gd name="connsiteX33" fmla="*/ 567786 w 2779512"/>
                <a:gd name="connsiteY33" fmla="*/ 633808 h 1152078"/>
                <a:gd name="connsiteX34" fmla="*/ 587593 w 2779512"/>
                <a:gd name="connsiteY34" fmla="*/ 650314 h 1152078"/>
                <a:gd name="connsiteX35" fmla="*/ 610700 w 2779512"/>
                <a:gd name="connsiteY35" fmla="*/ 666819 h 1152078"/>
                <a:gd name="connsiteX36" fmla="*/ 617302 w 2779512"/>
                <a:gd name="connsiteY36" fmla="*/ 676722 h 1152078"/>
                <a:gd name="connsiteX37" fmla="*/ 640410 w 2779512"/>
                <a:gd name="connsiteY37" fmla="*/ 686626 h 1152078"/>
                <a:gd name="connsiteX38" fmla="*/ 676722 w 2779512"/>
                <a:gd name="connsiteY38" fmla="*/ 719637 h 1152078"/>
                <a:gd name="connsiteX39" fmla="*/ 693227 w 2779512"/>
                <a:gd name="connsiteY39" fmla="*/ 729540 h 1152078"/>
                <a:gd name="connsiteX40" fmla="*/ 703131 w 2779512"/>
                <a:gd name="connsiteY40" fmla="*/ 739443 h 1152078"/>
                <a:gd name="connsiteX41" fmla="*/ 716335 w 2779512"/>
                <a:gd name="connsiteY41" fmla="*/ 749346 h 1152078"/>
                <a:gd name="connsiteX42" fmla="*/ 726238 w 2779512"/>
                <a:gd name="connsiteY42" fmla="*/ 759250 h 1152078"/>
                <a:gd name="connsiteX43" fmla="*/ 736141 w 2779512"/>
                <a:gd name="connsiteY43" fmla="*/ 765852 h 1152078"/>
                <a:gd name="connsiteX44" fmla="*/ 742744 w 2779512"/>
                <a:gd name="connsiteY44" fmla="*/ 772454 h 1152078"/>
                <a:gd name="connsiteX45" fmla="*/ 785658 w 2779512"/>
                <a:gd name="connsiteY45" fmla="*/ 785658 h 1152078"/>
                <a:gd name="connsiteX46" fmla="*/ 805464 w 2779512"/>
                <a:gd name="connsiteY46" fmla="*/ 788959 h 1152078"/>
                <a:gd name="connsiteX47" fmla="*/ 841776 w 2779512"/>
                <a:gd name="connsiteY47" fmla="*/ 798863 h 1152078"/>
                <a:gd name="connsiteX48" fmla="*/ 868185 w 2779512"/>
                <a:gd name="connsiteY48" fmla="*/ 808766 h 1152078"/>
                <a:gd name="connsiteX49" fmla="*/ 881389 w 2779512"/>
                <a:gd name="connsiteY49" fmla="*/ 815368 h 1152078"/>
                <a:gd name="connsiteX50" fmla="*/ 891292 w 2779512"/>
                <a:gd name="connsiteY50" fmla="*/ 818669 h 1152078"/>
                <a:gd name="connsiteX51" fmla="*/ 927604 w 2779512"/>
                <a:gd name="connsiteY51" fmla="*/ 831873 h 1152078"/>
                <a:gd name="connsiteX52" fmla="*/ 957314 w 2779512"/>
                <a:gd name="connsiteY52" fmla="*/ 841777 h 1152078"/>
                <a:gd name="connsiteX53" fmla="*/ 967217 w 2779512"/>
                <a:gd name="connsiteY53" fmla="*/ 845078 h 1152078"/>
                <a:gd name="connsiteX54" fmla="*/ 980422 w 2779512"/>
                <a:gd name="connsiteY54" fmla="*/ 848379 h 1152078"/>
                <a:gd name="connsiteX55" fmla="*/ 1006830 w 2779512"/>
                <a:gd name="connsiteY55" fmla="*/ 864884 h 1152078"/>
                <a:gd name="connsiteX56" fmla="*/ 1016733 w 2779512"/>
                <a:gd name="connsiteY56" fmla="*/ 871486 h 1152078"/>
                <a:gd name="connsiteX57" fmla="*/ 1076153 w 2779512"/>
                <a:gd name="connsiteY57" fmla="*/ 887992 h 1152078"/>
                <a:gd name="connsiteX58" fmla="*/ 1119067 w 2779512"/>
                <a:gd name="connsiteY58" fmla="*/ 907798 h 1152078"/>
                <a:gd name="connsiteX59" fmla="*/ 1152078 w 2779512"/>
                <a:gd name="connsiteY59" fmla="*/ 917702 h 1152078"/>
                <a:gd name="connsiteX60" fmla="*/ 1191691 w 2779512"/>
                <a:gd name="connsiteY60" fmla="*/ 937508 h 1152078"/>
                <a:gd name="connsiteX61" fmla="*/ 1214798 w 2779512"/>
                <a:gd name="connsiteY61" fmla="*/ 947411 h 1152078"/>
                <a:gd name="connsiteX62" fmla="*/ 1241207 w 2779512"/>
                <a:gd name="connsiteY62" fmla="*/ 957315 h 1152078"/>
                <a:gd name="connsiteX63" fmla="*/ 1267616 w 2779512"/>
                <a:gd name="connsiteY63" fmla="*/ 973820 h 1152078"/>
                <a:gd name="connsiteX64" fmla="*/ 1310530 w 2779512"/>
                <a:gd name="connsiteY64" fmla="*/ 996928 h 1152078"/>
                <a:gd name="connsiteX65" fmla="*/ 1323734 w 2779512"/>
                <a:gd name="connsiteY65" fmla="*/ 1006831 h 1152078"/>
                <a:gd name="connsiteX66" fmla="*/ 1340240 w 2779512"/>
                <a:gd name="connsiteY66" fmla="*/ 1010132 h 1152078"/>
                <a:gd name="connsiteX67" fmla="*/ 1353444 w 2779512"/>
                <a:gd name="connsiteY67" fmla="*/ 1013433 h 1152078"/>
                <a:gd name="connsiteX68" fmla="*/ 1363347 w 2779512"/>
                <a:gd name="connsiteY68" fmla="*/ 1016734 h 1152078"/>
                <a:gd name="connsiteX69" fmla="*/ 1422767 w 2779512"/>
                <a:gd name="connsiteY69" fmla="*/ 1039842 h 1152078"/>
                <a:gd name="connsiteX70" fmla="*/ 1544907 w 2779512"/>
                <a:gd name="connsiteY70" fmla="*/ 1086057 h 1152078"/>
                <a:gd name="connsiteX71" fmla="*/ 1584520 w 2779512"/>
                <a:gd name="connsiteY71" fmla="*/ 1095960 h 1152078"/>
                <a:gd name="connsiteX72" fmla="*/ 1627434 w 2779512"/>
                <a:gd name="connsiteY72" fmla="*/ 1109164 h 1152078"/>
                <a:gd name="connsiteX73" fmla="*/ 1693455 w 2779512"/>
                <a:gd name="connsiteY73" fmla="*/ 1119068 h 1152078"/>
                <a:gd name="connsiteX74" fmla="*/ 1752875 w 2779512"/>
                <a:gd name="connsiteY74" fmla="*/ 1128971 h 1152078"/>
                <a:gd name="connsiteX75" fmla="*/ 1927832 w 2779512"/>
                <a:gd name="connsiteY75" fmla="*/ 1152078 h 1152078"/>
                <a:gd name="connsiteX76" fmla="*/ 2264543 w 2779512"/>
                <a:gd name="connsiteY76" fmla="*/ 1148777 h 1152078"/>
                <a:gd name="connsiteX77" fmla="*/ 2307457 w 2779512"/>
                <a:gd name="connsiteY77" fmla="*/ 1145476 h 1152078"/>
                <a:gd name="connsiteX78" fmla="*/ 2393285 w 2779512"/>
                <a:gd name="connsiteY78" fmla="*/ 1122369 h 1152078"/>
                <a:gd name="connsiteX79" fmla="*/ 2436199 w 2779512"/>
                <a:gd name="connsiteY79" fmla="*/ 1115767 h 1152078"/>
                <a:gd name="connsiteX80" fmla="*/ 2492318 w 2779512"/>
                <a:gd name="connsiteY80" fmla="*/ 1102562 h 1152078"/>
                <a:gd name="connsiteX81" fmla="*/ 2528629 w 2779512"/>
                <a:gd name="connsiteY81" fmla="*/ 1089358 h 1152078"/>
                <a:gd name="connsiteX82" fmla="*/ 2538533 w 2779512"/>
                <a:gd name="connsiteY82" fmla="*/ 1082756 h 1152078"/>
                <a:gd name="connsiteX83" fmla="*/ 2568242 w 2779512"/>
                <a:gd name="connsiteY83" fmla="*/ 1076154 h 1152078"/>
                <a:gd name="connsiteX84" fmla="*/ 2591350 w 2779512"/>
                <a:gd name="connsiteY84" fmla="*/ 1069551 h 1152078"/>
                <a:gd name="connsiteX85" fmla="*/ 2617759 w 2779512"/>
                <a:gd name="connsiteY85" fmla="*/ 1062949 h 1152078"/>
                <a:gd name="connsiteX86" fmla="*/ 2650770 w 2779512"/>
                <a:gd name="connsiteY86" fmla="*/ 1043143 h 1152078"/>
                <a:gd name="connsiteX87" fmla="*/ 2680479 w 2779512"/>
                <a:gd name="connsiteY87" fmla="*/ 1026637 h 1152078"/>
                <a:gd name="connsiteX88" fmla="*/ 2700286 w 2779512"/>
                <a:gd name="connsiteY88" fmla="*/ 1020035 h 1152078"/>
                <a:gd name="connsiteX89" fmla="*/ 2710189 w 2779512"/>
                <a:gd name="connsiteY89" fmla="*/ 1013433 h 1152078"/>
                <a:gd name="connsiteX90" fmla="*/ 2720092 w 2779512"/>
                <a:gd name="connsiteY90" fmla="*/ 1010132 h 1152078"/>
                <a:gd name="connsiteX91" fmla="*/ 2733297 w 2779512"/>
                <a:gd name="connsiteY91" fmla="*/ 1003530 h 1152078"/>
                <a:gd name="connsiteX92" fmla="*/ 2759705 w 2779512"/>
                <a:gd name="connsiteY92" fmla="*/ 990325 h 1152078"/>
                <a:gd name="connsiteX93" fmla="*/ 2769609 w 2779512"/>
                <a:gd name="connsiteY93" fmla="*/ 980422 h 1152078"/>
                <a:gd name="connsiteX94" fmla="*/ 2779512 w 2779512"/>
                <a:gd name="connsiteY94" fmla="*/ 973820 h 1152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779512" h="1152078">
                  <a:moveTo>
                    <a:pt x="0" y="0"/>
                  </a:moveTo>
                  <a:cubicBezTo>
                    <a:pt x="2201" y="9903"/>
                    <a:pt x="2960" y="20241"/>
                    <a:pt x="6602" y="29710"/>
                  </a:cubicBezTo>
                  <a:cubicBezTo>
                    <a:pt x="8577" y="34845"/>
                    <a:pt x="13453" y="38337"/>
                    <a:pt x="16505" y="42915"/>
                  </a:cubicBezTo>
                  <a:cubicBezTo>
                    <a:pt x="32910" y="67522"/>
                    <a:pt x="18890" y="51901"/>
                    <a:pt x="36312" y="69323"/>
                  </a:cubicBezTo>
                  <a:cubicBezTo>
                    <a:pt x="42914" y="82527"/>
                    <a:pt x="47929" y="96653"/>
                    <a:pt x="56118" y="108936"/>
                  </a:cubicBezTo>
                  <a:cubicBezTo>
                    <a:pt x="66169" y="124013"/>
                    <a:pt x="80440" y="146462"/>
                    <a:pt x="92430" y="158452"/>
                  </a:cubicBezTo>
                  <a:cubicBezTo>
                    <a:pt x="97932" y="163954"/>
                    <a:pt x="103840" y="169078"/>
                    <a:pt x="108936" y="174958"/>
                  </a:cubicBezTo>
                  <a:cubicBezTo>
                    <a:pt x="118165" y="185607"/>
                    <a:pt x="125380" y="198005"/>
                    <a:pt x="135344" y="207969"/>
                  </a:cubicBezTo>
                  <a:lnTo>
                    <a:pt x="158452" y="231076"/>
                  </a:lnTo>
                  <a:cubicBezTo>
                    <a:pt x="165054" y="237678"/>
                    <a:pt x="172526" y="243513"/>
                    <a:pt x="178258" y="250883"/>
                  </a:cubicBezTo>
                  <a:lnTo>
                    <a:pt x="201366" y="280593"/>
                  </a:lnTo>
                  <a:cubicBezTo>
                    <a:pt x="209171" y="290739"/>
                    <a:pt x="211536" y="295670"/>
                    <a:pt x="221172" y="303700"/>
                  </a:cubicBezTo>
                  <a:cubicBezTo>
                    <a:pt x="224220" y="306240"/>
                    <a:pt x="227775" y="308101"/>
                    <a:pt x="231076" y="310302"/>
                  </a:cubicBezTo>
                  <a:cubicBezTo>
                    <a:pt x="234377" y="314704"/>
                    <a:pt x="237089" y="319616"/>
                    <a:pt x="240979" y="323507"/>
                  </a:cubicBezTo>
                  <a:cubicBezTo>
                    <a:pt x="243784" y="326312"/>
                    <a:pt x="247896" y="327497"/>
                    <a:pt x="250882" y="330109"/>
                  </a:cubicBezTo>
                  <a:cubicBezTo>
                    <a:pt x="256738" y="335233"/>
                    <a:pt x="262219" y="340799"/>
                    <a:pt x="267388" y="346614"/>
                  </a:cubicBezTo>
                  <a:cubicBezTo>
                    <a:pt x="271043" y="350726"/>
                    <a:pt x="273401" y="355928"/>
                    <a:pt x="277291" y="359819"/>
                  </a:cubicBezTo>
                  <a:cubicBezTo>
                    <a:pt x="291772" y="374301"/>
                    <a:pt x="283572" y="357391"/>
                    <a:pt x="297097" y="376324"/>
                  </a:cubicBezTo>
                  <a:cubicBezTo>
                    <a:pt x="299957" y="380328"/>
                    <a:pt x="300679" y="385644"/>
                    <a:pt x="303700" y="389528"/>
                  </a:cubicBezTo>
                  <a:cubicBezTo>
                    <a:pt x="321159" y="411975"/>
                    <a:pt x="317777" y="400305"/>
                    <a:pt x="336710" y="419238"/>
                  </a:cubicBezTo>
                  <a:cubicBezTo>
                    <a:pt x="341692" y="424220"/>
                    <a:pt x="345687" y="430106"/>
                    <a:pt x="349915" y="435743"/>
                  </a:cubicBezTo>
                  <a:cubicBezTo>
                    <a:pt x="356598" y="444654"/>
                    <a:pt x="356662" y="448580"/>
                    <a:pt x="366420" y="455550"/>
                  </a:cubicBezTo>
                  <a:cubicBezTo>
                    <a:pt x="370424" y="458410"/>
                    <a:pt x="375223" y="459951"/>
                    <a:pt x="379624" y="462152"/>
                  </a:cubicBezTo>
                  <a:cubicBezTo>
                    <a:pt x="384026" y="467654"/>
                    <a:pt x="387651" y="473879"/>
                    <a:pt x="392829" y="478658"/>
                  </a:cubicBezTo>
                  <a:cubicBezTo>
                    <a:pt x="398295" y="483704"/>
                    <a:pt x="425038" y="503639"/>
                    <a:pt x="435743" y="511668"/>
                  </a:cubicBezTo>
                  <a:cubicBezTo>
                    <a:pt x="440144" y="514969"/>
                    <a:pt x="445057" y="517682"/>
                    <a:pt x="448947" y="521572"/>
                  </a:cubicBezTo>
                  <a:cubicBezTo>
                    <a:pt x="452248" y="524873"/>
                    <a:pt x="454966" y="528886"/>
                    <a:pt x="458850" y="531475"/>
                  </a:cubicBezTo>
                  <a:cubicBezTo>
                    <a:pt x="461745" y="533405"/>
                    <a:pt x="465453" y="533676"/>
                    <a:pt x="468754" y="534776"/>
                  </a:cubicBezTo>
                  <a:cubicBezTo>
                    <a:pt x="473155" y="539177"/>
                    <a:pt x="477232" y="543929"/>
                    <a:pt x="481958" y="547980"/>
                  </a:cubicBezTo>
                  <a:cubicBezTo>
                    <a:pt x="492882" y="557344"/>
                    <a:pt x="490286" y="550964"/>
                    <a:pt x="498463" y="561185"/>
                  </a:cubicBezTo>
                  <a:cubicBezTo>
                    <a:pt x="500941" y="564283"/>
                    <a:pt x="502760" y="567860"/>
                    <a:pt x="505066" y="571088"/>
                  </a:cubicBezTo>
                  <a:cubicBezTo>
                    <a:pt x="508264" y="575565"/>
                    <a:pt x="511771" y="579815"/>
                    <a:pt x="514969" y="584292"/>
                  </a:cubicBezTo>
                  <a:cubicBezTo>
                    <a:pt x="526087" y="599857"/>
                    <a:pt x="526265" y="606127"/>
                    <a:pt x="547980" y="620604"/>
                  </a:cubicBezTo>
                  <a:cubicBezTo>
                    <a:pt x="554582" y="625005"/>
                    <a:pt x="561438" y="629047"/>
                    <a:pt x="567786" y="633808"/>
                  </a:cubicBezTo>
                  <a:cubicBezTo>
                    <a:pt x="574661" y="638965"/>
                    <a:pt x="580882" y="644945"/>
                    <a:pt x="587593" y="650314"/>
                  </a:cubicBezTo>
                  <a:cubicBezTo>
                    <a:pt x="597829" y="658503"/>
                    <a:pt x="600649" y="660118"/>
                    <a:pt x="610700" y="666819"/>
                  </a:cubicBezTo>
                  <a:cubicBezTo>
                    <a:pt x="612901" y="670120"/>
                    <a:pt x="614254" y="674182"/>
                    <a:pt x="617302" y="676722"/>
                  </a:cubicBezTo>
                  <a:cubicBezTo>
                    <a:pt x="622742" y="681256"/>
                    <a:pt x="633529" y="684332"/>
                    <a:pt x="640410" y="686626"/>
                  </a:cubicBezTo>
                  <a:cubicBezTo>
                    <a:pt x="656552" y="702767"/>
                    <a:pt x="660287" y="708680"/>
                    <a:pt x="676722" y="719637"/>
                  </a:cubicBezTo>
                  <a:cubicBezTo>
                    <a:pt x="682060" y="723196"/>
                    <a:pt x="688094" y="725690"/>
                    <a:pt x="693227" y="729540"/>
                  </a:cubicBezTo>
                  <a:cubicBezTo>
                    <a:pt x="696962" y="732341"/>
                    <a:pt x="699586" y="736405"/>
                    <a:pt x="703131" y="739443"/>
                  </a:cubicBezTo>
                  <a:cubicBezTo>
                    <a:pt x="707308" y="743023"/>
                    <a:pt x="712158" y="745765"/>
                    <a:pt x="716335" y="749346"/>
                  </a:cubicBezTo>
                  <a:cubicBezTo>
                    <a:pt x="719880" y="752384"/>
                    <a:pt x="722652" y="756261"/>
                    <a:pt x="726238" y="759250"/>
                  </a:cubicBezTo>
                  <a:cubicBezTo>
                    <a:pt x="729286" y="761790"/>
                    <a:pt x="733043" y="763374"/>
                    <a:pt x="736141" y="765852"/>
                  </a:cubicBezTo>
                  <a:cubicBezTo>
                    <a:pt x="738571" y="767796"/>
                    <a:pt x="739960" y="771062"/>
                    <a:pt x="742744" y="772454"/>
                  </a:cubicBezTo>
                  <a:cubicBezTo>
                    <a:pt x="747903" y="775033"/>
                    <a:pt x="781468" y="784691"/>
                    <a:pt x="785658" y="785658"/>
                  </a:cubicBezTo>
                  <a:cubicBezTo>
                    <a:pt x="792180" y="787163"/>
                    <a:pt x="798971" y="787336"/>
                    <a:pt x="805464" y="788959"/>
                  </a:cubicBezTo>
                  <a:cubicBezTo>
                    <a:pt x="872528" y="805724"/>
                    <a:pt x="784640" y="787432"/>
                    <a:pt x="841776" y="798863"/>
                  </a:cubicBezTo>
                  <a:cubicBezTo>
                    <a:pt x="878536" y="817243"/>
                    <a:pt x="832228" y="795283"/>
                    <a:pt x="868185" y="808766"/>
                  </a:cubicBezTo>
                  <a:cubicBezTo>
                    <a:pt x="872793" y="810494"/>
                    <a:pt x="876866" y="813430"/>
                    <a:pt x="881389" y="815368"/>
                  </a:cubicBezTo>
                  <a:cubicBezTo>
                    <a:pt x="884587" y="816739"/>
                    <a:pt x="888034" y="817447"/>
                    <a:pt x="891292" y="818669"/>
                  </a:cubicBezTo>
                  <a:cubicBezTo>
                    <a:pt x="928053" y="832454"/>
                    <a:pt x="885977" y="817997"/>
                    <a:pt x="927604" y="831873"/>
                  </a:cubicBezTo>
                  <a:lnTo>
                    <a:pt x="957314" y="841777"/>
                  </a:lnTo>
                  <a:cubicBezTo>
                    <a:pt x="960615" y="842877"/>
                    <a:pt x="963841" y="844234"/>
                    <a:pt x="967217" y="845078"/>
                  </a:cubicBezTo>
                  <a:lnTo>
                    <a:pt x="980422" y="848379"/>
                  </a:lnTo>
                  <a:cubicBezTo>
                    <a:pt x="1005668" y="867314"/>
                    <a:pt x="981455" y="850384"/>
                    <a:pt x="1006830" y="864884"/>
                  </a:cubicBezTo>
                  <a:cubicBezTo>
                    <a:pt x="1010275" y="866852"/>
                    <a:pt x="1013108" y="869875"/>
                    <a:pt x="1016733" y="871486"/>
                  </a:cubicBezTo>
                  <a:cubicBezTo>
                    <a:pt x="1037292" y="880624"/>
                    <a:pt x="1053570" y="879862"/>
                    <a:pt x="1076153" y="887992"/>
                  </a:cubicBezTo>
                  <a:cubicBezTo>
                    <a:pt x="1090976" y="893328"/>
                    <a:pt x="1104396" y="902057"/>
                    <a:pt x="1119067" y="907798"/>
                  </a:cubicBezTo>
                  <a:cubicBezTo>
                    <a:pt x="1129765" y="911984"/>
                    <a:pt x="1141445" y="913352"/>
                    <a:pt x="1152078" y="917702"/>
                  </a:cubicBezTo>
                  <a:cubicBezTo>
                    <a:pt x="1165742" y="923292"/>
                    <a:pt x="1178122" y="931693"/>
                    <a:pt x="1191691" y="937508"/>
                  </a:cubicBezTo>
                  <a:cubicBezTo>
                    <a:pt x="1199393" y="940809"/>
                    <a:pt x="1207018" y="944299"/>
                    <a:pt x="1214798" y="947411"/>
                  </a:cubicBezTo>
                  <a:cubicBezTo>
                    <a:pt x="1223527" y="950903"/>
                    <a:pt x="1232798" y="953110"/>
                    <a:pt x="1241207" y="957315"/>
                  </a:cubicBezTo>
                  <a:cubicBezTo>
                    <a:pt x="1250492" y="961957"/>
                    <a:pt x="1258568" y="968731"/>
                    <a:pt x="1267616" y="973820"/>
                  </a:cubicBezTo>
                  <a:cubicBezTo>
                    <a:pt x="1294567" y="988979"/>
                    <a:pt x="1288973" y="982556"/>
                    <a:pt x="1310530" y="996928"/>
                  </a:cubicBezTo>
                  <a:cubicBezTo>
                    <a:pt x="1315108" y="999980"/>
                    <a:pt x="1318706" y="1004597"/>
                    <a:pt x="1323734" y="1006831"/>
                  </a:cubicBezTo>
                  <a:cubicBezTo>
                    <a:pt x="1328861" y="1009110"/>
                    <a:pt x="1334763" y="1008915"/>
                    <a:pt x="1340240" y="1010132"/>
                  </a:cubicBezTo>
                  <a:cubicBezTo>
                    <a:pt x="1344669" y="1011116"/>
                    <a:pt x="1349082" y="1012187"/>
                    <a:pt x="1353444" y="1013433"/>
                  </a:cubicBezTo>
                  <a:cubicBezTo>
                    <a:pt x="1356790" y="1014389"/>
                    <a:pt x="1360095" y="1015495"/>
                    <a:pt x="1363347" y="1016734"/>
                  </a:cubicBezTo>
                  <a:lnTo>
                    <a:pt x="1422767" y="1039842"/>
                  </a:lnTo>
                  <a:cubicBezTo>
                    <a:pt x="1467794" y="1058134"/>
                    <a:pt x="1494428" y="1073438"/>
                    <a:pt x="1544907" y="1086057"/>
                  </a:cubicBezTo>
                  <a:cubicBezTo>
                    <a:pt x="1558111" y="1089358"/>
                    <a:pt x="1571413" y="1092290"/>
                    <a:pt x="1584520" y="1095960"/>
                  </a:cubicBezTo>
                  <a:cubicBezTo>
                    <a:pt x="1598932" y="1099995"/>
                    <a:pt x="1612914" y="1105534"/>
                    <a:pt x="1627434" y="1109164"/>
                  </a:cubicBezTo>
                  <a:cubicBezTo>
                    <a:pt x="1661514" y="1117684"/>
                    <a:pt x="1661266" y="1114299"/>
                    <a:pt x="1693455" y="1119068"/>
                  </a:cubicBezTo>
                  <a:cubicBezTo>
                    <a:pt x="1713318" y="1122011"/>
                    <a:pt x="1733113" y="1125414"/>
                    <a:pt x="1752875" y="1128971"/>
                  </a:cubicBezTo>
                  <a:cubicBezTo>
                    <a:pt x="1888521" y="1153386"/>
                    <a:pt x="1818029" y="1146849"/>
                    <a:pt x="1927832" y="1152078"/>
                  </a:cubicBezTo>
                  <a:lnTo>
                    <a:pt x="2264543" y="1148777"/>
                  </a:lnTo>
                  <a:cubicBezTo>
                    <a:pt x="2278888" y="1148528"/>
                    <a:pt x="2293403" y="1148359"/>
                    <a:pt x="2307457" y="1145476"/>
                  </a:cubicBezTo>
                  <a:cubicBezTo>
                    <a:pt x="2336481" y="1139523"/>
                    <a:pt x="2364001" y="1126874"/>
                    <a:pt x="2393285" y="1122369"/>
                  </a:cubicBezTo>
                  <a:cubicBezTo>
                    <a:pt x="2407590" y="1120168"/>
                    <a:pt x="2421960" y="1118356"/>
                    <a:pt x="2436199" y="1115767"/>
                  </a:cubicBezTo>
                  <a:cubicBezTo>
                    <a:pt x="2451896" y="1112913"/>
                    <a:pt x="2476523" y="1106511"/>
                    <a:pt x="2492318" y="1102562"/>
                  </a:cubicBezTo>
                  <a:cubicBezTo>
                    <a:pt x="2560864" y="1068289"/>
                    <a:pt x="2471652" y="1110723"/>
                    <a:pt x="2528629" y="1089358"/>
                  </a:cubicBezTo>
                  <a:cubicBezTo>
                    <a:pt x="2532344" y="1087965"/>
                    <a:pt x="2534769" y="1084011"/>
                    <a:pt x="2538533" y="1082756"/>
                  </a:cubicBezTo>
                  <a:cubicBezTo>
                    <a:pt x="2548157" y="1079548"/>
                    <a:pt x="2558400" y="1078615"/>
                    <a:pt x="2568242" y="1076154"/>
                  </a:cubicBezTo>
                  <a:cubicBezTo>
                    <a:pt x="2576014" y="1074211"/>
                    <a:pt x="2583610" y="1071615"/>
                    <a:pt x="2591350" y="1069551"/>
                  </a:cubicBezTo>
                  <a:cubicBezTo>
                    <a:pt x="2600118" y="1067213"/>
                    <a:pt x="2608956" y="1065150"/>
                    <a:pt x="2617759" y="1062949"/>
                  </a:cubicBezTo>
                  <a:lnTo>
                    <a:pt x="2650770" y="1043143"/>
                  </a:lnTo>
                  <a:cubicBezTo>
                    <a:pt x="2659150" y="1038115"/>
                    <a:pt x="2671004" y="1030427"/>
                    <a:pt x="2680479" y="1026637"/>
                  </a:cubicBezTo>
                  <a:cubicBezTo>
                    <a:pt x="2686941" y="1024052"/>
                    <a:pt x="2693684" y="1022236"/>
                    <a:pt x="2700286" y="1020035"/>
                  </a:cubicBezTo>
                  <a:cubicBezTo>
                    <a:pt x="2703587" y="1017834"/>
                    <a:pt x="2706641" y="1015207"/>
                    <a:pt x="2710189" y="1013433"/>
                  </a:cubicBezTo>
                  <a:cubicBezTo>
                    <a:pt x="2713301" y="1011877"/>
                    <a:pt x="2716894" y="1011503"/>
                    <a:pt x="2720092" y="1010132"/>
                  </a:cubicBezTo>
                  <a:cubicBezTo>
                    <a:pt x="2724615" y="1008194"/>
                    <a:pt x="2728995" y="1005920"/>
                    <a:pt x="2733297" y="1003530"/>
                  </a:cubicBezTo>
                  <a:cubicBezTo>
                    <a:pt x="2756687" y="990535"/>
                    <a:pt x="2741599" y="996360"/>
                    <a:pt x="2759705" y="990325"/>
                  </a:cubicBezTo>
                  <a:cubicBezTo>
                    <a:pt x="2763006" y="987024"/>
                    <a:pt x="2766022" y="983411"/>
                    <a:pt x="2769609" y="980422"/>
                  </a:cubicBezTo>
                  <a:cubicBezTo>
                    <a:pt x="2772657" y="977882"/>
                    <a:pt x="2779512" y="973820"/>
                    <a:pt x="2779512" y="973820"/>
                  </a:cubicBezTo>
                </a:path>
              </a:pathLst>
            </a:custGeom>
            <a:noFill/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65FC79-7F5C-4636-CBF6-E289424F642C}"/>
                </a:ext>
              </a:extLst>
            </p:cNvPr>
            <p:cNvSpPr/>
            <p:nvPr/>
          </p:nvSpPr>
          <p:spPr>
            <a:xfrm>
              <a:off x="4179335" y="4218291"/>
              <a:ext cx="3378152" cy="1458779"/>
            </a:xfrm>
            <a:custGeom>
              <a:avLst/>
              <a:gdLst>
                <a:gd name="connsiteX0" fmla="*/ 0 w 2779512"/>
                <a:gd name="connsiteY0" fmla="*/ 0 h 1152078"/>
                <a:gd name="connsiteX1" fmla="*/ 6602 w 2779512"/>
                <a:gd name="connsiteY1" fmla="*/ 29710 h 1152078"/>
                <a:gd name="connsiteX2" fmla="*/ 16505 w 2779512"/>
                <a:gd name="connsiteY2" fmla="*/ 42915 h 1152078"/>
                <a:gd name="connsiteX3" fmla="*/ 36312 w 2779512"/>
                <a:gd name="connsiteY3" fmla="*/ 69323 h 1152078"/>
                <a:gd name="connsiteX4" fmla="*/ 56118 w 2779512"/>
                <a:gd name="connsiteY4" fmla="*/ 108936 h 1152078"/>
                <a:gd name="connsiteX5" fmla="*/ 92430 w 2779512"/>
                <a:gd name="connsiteY5" fmla="*/ 158452 h 1152078"/>
                <a:gd name="connsiteX6" fmla="*/ 108936 w 2779512"/>
                <a:gd name="connsiteY6" fmla="*/ 174958 h 1152078"/>
                <a:gd name="connsiteX7" fmla="*/ 135344 w 2779512"/>
                <a:gd name="connsiteY7" fmla="*/ 207969 h 1152078"/>
                <a:gd name="connsiteX8" fmla="*/ 158452 w 2779512"/>
                <a:gd name="connsiteY8" fmla="*/ 231076 h 1152078"/>
                <a:gd name="connsiteX9" fmla="*/ 178258 w 2779512"/>
                <a:gd name="connsiteY9" fmla="*/ 250883 h 1152078"/>
                <a:gd name="connsiteX10" fmla="*/ 201366 w 2779512"/>
                <a:gd name="connsiteY10" fmla="*/ 280593 h 1152078"/>
                <a:gd name="connsiteX11" fmla="*/ 221172 w 2779512"/>
                <a:gd name="connsiteY11" fmla="*/ 303700 h 1152078"/>
                <a:gd name="connsiteX12" fmla="*/ 231076 w 2779512"/>
                <a:gd name="connsiteY12" fmla="*/ 310302 h 1152078"/>
                <a:gd name="connsiteX13" fmla="*/ 240979 w 2779512"/>
                <a:gd name="connsiteY13" fmla="*/ 323507 h 1152078"/>
                <a:gd name="connsiteX14" fmla="*/ 250882 w 2779512"/>
                <a:gd name="connsiteY14" fmla="*/ 330109 h 1152078"/>
                <a:gd name="connsiteX15" fmla="*/ 267388 w 2779512"/>
                <a:gd name="connsiteY15" fmla="*/ 346614 h 1152078"/>
                <a:gd name="connsiteX16" fmla="*/ 277291 w 2779512"/>
                <a:gd name="connsiteY16" fmla="*/ 359819 h 1152078"/>
                <a:gd name="connsiteX17" fmla="*/ 297097 w 2779512"/>
                <a:gd name="connsiteY17" fmla="*/ 376324 h 1152078"/>
                <a:gd name="connsiteX18" fmla="*/ 303700 w 2779512"/>
                <a:gd name="connsiteY18" fmla="*/ 389528 h 1152078"/>
                <a:gd name="connsiteX19" fmla="*/ 336710 w 2779512"/>
                <a:gd name="connsiteY19" fmla="*/ 419238 h 1152078"/>
                <a:gd name="connsiteX20" fmla="*/ 349915 w 2779512"/>
                <a:gd name="connsiteY20" fmla="*/ 435743 h 1152078"/>
                <a:gd name="connsiteX21" fmla="*/ 366420 w 2779512"/>
                <a:gd name="connsiteY21" fmla="*/ 455550 h 1152078"/>
                <a:gd name="connsiteX22" fmla="*/ 379624 w 2779512"/>
                <a:gd name="connsiteY22" fmla="*/ 462152 h 1152078"/>
                <a:gd name="connsiteX23" fmla="*/ 392829 w 2779512"/>
                <a:gd name="connsiteY23" fmla="*/ 478658 h 1152078"/>
                <a:gd name="connsiteX24" fmla="*/ 435743 w 2779512"/>
                <a:gd name="connsiteY24" fmla="*/ 511668 h 1152078"/>
                <a:gd name="connsiteX25" fmla="*/ 448947 w 2779512"/>
                <a:gd name="connsiteY25" fmla="*/ 521572 h 1152078"/>
                <a:gd name="connsiteX26" fmla="*/ 458850 w 2779512"/>
                <a:gd name="connsiteY26" fmla="*/ 531475 h 1152078"/>
                <a:gd name="connsiteX27" fmla="*/ 468754 w 2779512"/>
                <a:gd name="connsiteY27" fmla="*/ 534776 h 1152078"/>
                <a:gd name="connsiteX28" fmla="*/ 481958 w 2779512"/>
                <a:gd name="connsiteY28" fmla="*/ 547980 h 1152078"/>
                <a:gd name="connsiteX29" fmla="*/ 498463 w 2779512"/>
                <a:gd name="connsiteY29" fmla="*/ 561185 h 1152078"/>
                <a:gd name="connsiteX30" fmla="*/ 505066 w 2779512"/>
                <a:gd name="connsiteY30" fmla="*/ 571088 h 1152078"/>
                <a:gd name="connsiteX31" fmla="*/ 514969 w 2779512"/>
                <a:gd name="connsiteY31" fmla="*/ 584292 h 1152078"/>
                <a:gd name="connsiteX32" fmla="*/ 547980 w 2779512"/>
                <a:gd name="connsiteY32" fmla="*/ 620604 h 1152078"/>
                <a:gd name="connsiteX33" fmla="*/ 567786 w 2779512"/>
                <a:gd name="connsiteY33" fmla="*/ 633808 h 1152078"/>
                <a:gd name="connsiteX34" fmla="*/ 587593 w 2779512"/>
                <a:gd name="connsiteY34" fmla="*/ 650314 h 1152078"/>
                <a:gd name="connsiteX35" fmla="*/ 610700 w 2779512"/>
                <a:gd name="connsiteY35" fmla="*/ 666819 h 1152078"/>
                <a:gd name="connsiteX36" fmla="*/ 617302 w 2779512"/>
                <a:gd name="connsiteY36" fmla="*/ 676722 h 1152078"/>
                <a:gd name="connsiteX37" fmla="*/ 640410 w 2779512"/>
                <a:gd name="connsiteY37" fmla="*/ 686626 h 1152078"/>
                <a:gd name="connsiteX38" fmla="*/ 676722 w 2779512"/>
                <a:gd name="connsiteY38" fmla="*/ 719637 h 1152078"/>
                <a:gd name="connsiteX39" fmla="*/ 693227 w 2779512"/>
                <a:gd name="connsiteY39" fmla="*/ 729540 h 1152078"/>
                <a:gd name="connsiteX40" fmla="*/ 703131 w 2779512"/>
                <a:gd name="connsiteY40" fmla="*/ 739443 h 1152078"/>
                <a:gd name="connsiteX41" fmla="*/ 716335 w 2779512"/>
                <a:gd name="connsiteY41" fmla="*/ 749346 h 1152078"/>
                <a:gd name="connsiteX42" fmla="*/ 726238 w 2779512"/>
                <a:gd name="connsiteY42" fmla="*/ 759250 h 1152078"/>
                <a:gd name="connsiteX43" fmla="*/ 736141 w 2779512"/>
                <a:gd name="connsiteY43" fmla="*/ 765852 h 1152078"/>
                <a:gd name="connsiteX44" fmla="*/ 742744 w 2779512"/>
                <a:gd name="connsiteY44" fmla="*/ 772454 h 1152078"/>
                <a:gd name="connsiteX45" fmla="*/ 785658 w 2779512"/>
                <a:gd name="connsiteY45" fmla="*/ 785658 h 1152078"/>
                <a:gd name="connsiteX46" fmla="*/ 805464 w 2779512"/>
                <a:gd name="connsiteY46" fmla="*/ 788959 h 1152078"/>
                <a:gd name="connsiteX47" fmla="*/ 841776 w 2779512"/>
                <a:gd name="connsiteY47" fmla="*/ 798863 h 1152078"/>
                <a:gd name="connsiteX48" fmla="*/ 868185 w 2779512"/>
                <a:gd name="connsiteY48" fmla="*/ 808766 h 1152078"/>
                <a:gd name="connsiteX49" fmla="*/ 881389 w 2779512"/>
                <a:gd name="connsiteY49" fmla="*/ 815368 h 1152078"/>
                <a:gd name="connsiteX50" fmla="*/ 891292 w 2779512"/>
                <a:gd name="connsiteY50" fmla="*/ 818669 h 1152078"/>
                <a:gd name="connsiteX51" fmla="*/ 927604 w 2779512"/>
                <a:gd name="connsiteY51" fmla="*/ 831873 h 1152078"/>
                <a:gd name="connsiteX52" fmla="*/ 957314 w 2779512"/>
                <a:gd name="connsiteY52" fmla="*/ 841777 h 1152078"/>
                <a:gd name="connsiteX53" fmla="*/ 967217 w 2779512"/>
                <a:gd name="connsiteY53" fmla="*/ 845078 h 1152078"/>
                <a:gd name="connsiteX54" fmla="*/ 980422 w 2779512"/>
                <a:gd name="connsiteY54" fmla="*/ 848379 h 1152078"/>
                <a:gd name="connsiteX55" fmla="*/ 1006830 w 2779512"/>
                <a:gd name="connsiteY55" fmla="*/ 864884 h 1152078"/>
                <a:gd name="connsiteX56" fmla="*/ 1016733 w 2779512"/>
                <a:gd name="connsiteY56" fmla="*/ 871486 h 1152078"/>
                <a:gd name="connsiteX57" fmla="*/ 1076153 w 2779512"/>
                <a:gd name="connsiteY57" fmla="*/ 887992 h 1152078"/>
                <a:gd name="connsiteX58" fmla="*/ 1119067 w 2779512"/>
                <a:gd name="connsiteY58" fmla="*/ 907798 h 1152078"/>
                <a:gd name="connsiteX59" fmla="*/ 1152078 w 2779512"/>
                <a:gd name="connsiteY59" fmla="*/ 917702 h 1152078"/>
                <a:gd name="connsiteX60" fmla="*/ 1191691 w 2779512"/>
                <a:gd name="connsiteY60" fmla="*/ 937508 h 1152078"/>
                <a:gd name="connsiteX61" fmla="*/ 1214798 w 2779512"/>
                <a:gd name="connsiteY61" fmla="*/ 947411 h 1152078"/>
                <a:gd name="connsiteX62" fmla="*/ 1241207 w 2779512"/>
                <a:gd name="connsiteY62" fmla="*/ 957315 h 1152078"/>
                <a:gd name="connsiteX63" fmla="*/ 1267616 w 2779512"/>
                <a:gd name="connsiteY63" fmla="*/ 973820 h 1152078"/>
                <a:gd name="connsiteX64" fmla="*/ 1310530 w 2779512"/>
                <a:gd name="connsiteY64" fmla="*/ 996928 h 1152078"/>
                <a:gd name="connsiteX65" fmla="*/ 1323734 w 2779512"/>
                <a:gd name="connsiteY65" fmla="*/ 1006831 h 1152078"/>
                <a:gd name="connsiteX66" fmla="*/ 1340240 w 2779512"/>
                <a:gd name="connsiteY66" fmla="*/ 1010132 h 1152078"/>
                <a:gd name="connsiteX67" fmla="*/ 1353444 w 2779512"/>
                <a:gd name="connsiteY67" fmla="*/ 1013433 h 1152078"/>
                <a:gd name="connsiteX68" fmla="*/ 1363347 w 2779512"/>
                <a:gd name="connsiteY68" fmla="*/ 1016734 h 1152078"/>
                <a:gd name="connsiteX69" fmla="*/ 1422767 w 2779512"/>
                <a:gd name="connsiteY69" fmla="*/ 1039842 h 1152078"/>
                <a:gd name="connsiteX70" fmla="*/ 1544907 w 2779512"/>
                <a:gd name="connsiteY70" fmla="*/ 1086057 h 1152078"/>
                <a:gd name="connsiteX71" fmla="*/ 1584520 w 2779512"/>
                <a:gd name="connsiteY71" fmla="*/ 1095960 h 1152078"/>
                <a:gd name="connsiteX72" fmla="*/ 1627434 w 2779512"/>
                <a:gd name="connsiteY72" fmla="*/ 1109164 h 1152078"/>
                <a:gd name="connsiteX73" fmla="*/ 1693455 w 2779512"/>
                <a:gd name="connsiteY73" fmla="*/ 1119068 h 1152078"/>
                <a:gd name="connsiteX74" fmla="*/ 1752875 w 2779512"/>
                <a:gd name="connsiteY74" fmla="*/ 1128971 h 1152078"/>
                <a:gd name="connsiteX75" fmla="*/ 1927832 w 2779512"/>
                <a:gd name="connsiteY75" fmla="*/ 1152078 h 1152078"/>
                <a:gd name="connsiteX76" fmla="*/ 2264543 w 2779512"/>
                <a:gd name="connsiteY76" fmla="*/ 1148777 h 1152078"/>
                <a:gd name="connsiteX77" fmla="*/ 2307457 w 2779512"/>
                <a:gd name="connsiteY77" fmla="*/ 1145476 h 1152078"/>
                <a:gd name="connsiteX78" fmla="*/ 2393285 w 2779512"/>
                <a:gd name="connsiteY78" fmla="*/ 1122369 h 1152078"/>
                <a:gd name="connsiteX79" fmla="*/ 2436199 w 2779512"/>
                <a:gd name="connsiteY79" fmla="*/ 1115767 h 1152078"/>
                <a:gd name="connsiteX80" fmla="*/ 2492318 w 2779512"/>
                <a:gd name="connsiteY80" fmla="*/ 1102562 h 1152078"/>
                <a:gd name="connsiteX81" fmla="*/ 2528629 w 2779512"/>
                <a:gd name="connsiteY81" fmla="*/ 1089358 h 1152078"/>
                <a:gd name="connsiteX82" fmla="*/ 2538533 w 2779512"/>
                <a:gd name="connsiteY82" fmla="*/ 1082756 h 1152078"/>
                <a:gd name="connsiteX83" fmla="*/ 2568242 w 2779512"/>
                <a:gd name="connsiteY83" fmla="*/ 1076154 h 1152078"/>
                <a:gd name="connsiteX84" fmla="*/ 2591350 w 2779512"/>
                <a:gd name="connsiteY84" fmla="*/ 1069551 h 1152078"/>
                <a:gd name="connsiteX85" fmla="*/ 2617759 w 2779512"/>
                <a:gd name="connsiteY85" fmla="*/ 1062949 h 1152078"/>
                <a:gd name="connsiteX86" fmla="*/ 2650770 w 2779512"/>
                <a:gd name="connsiteY86" fmla="*/ 1043143 h 1152078"/>
                <a:gd name="connsiteX87" fmla="*/ 2680479 w 2779512"/>
                <a:gd name="connsiteY87" fmla="*/ 1026637 h 1152078"/>
                <a:gd name="connsiteX88" fmla="*/ 2700286 w 2779512"/>
                <a:gd name="connsiteY88" fmla="*/ 1020035 h 1152078"/>
                <a:gd name="connsiteX89" fmla="*/ 2710189 w 2779512"/>
                <a:gd name="connsiteY89" fmla="*/ 1013433 h 1152078"/>
                <a:gd name="connsiteX90" fmla="*/ 2720092 w 2779512"/>
                <a:gd name="connsiteY90" fmla="*/ 1010132 h 1152078"/>
                <a:gd name="connsiteX91" fmla="*/ 2733297 w 2779512"/>
                <a:gd name="connsiteY91" fmla="*/ 1003530 h 1152078"/>
                <a:gd name="connsiteX92" fmla="*/ 2759705 w 2779512"/>
                <a:gd name="connsiteY92" fmla="*/ 990325 h 1152078"/>
                <a:gd name="connsiteX93" fmla="*/ 2769609 w 2779512"/>
                <a:gd name="connsiteY93" fmla="*/ 980422 h 1152078"/>
                <a:gd name="connsiteX94" fmla="*/ 2779512 w 2779512"/>
                <a:gd name="connsiteY94" fmla="*/ 973820 h 1152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779512" h="1152078">
                  <a:moveTo>
                    <a:pt x="0" y="0"/>
                  </a:moveTo>
                  <a:cubicBezTo>
                    <a:pt x="2201" y="9903"/>
                    <a:pt x="2960" y="20241"/>
                    <a:pt x="6602" y="29710"/>
                  </a:cubicBezTo>
                  <a:cubicBezTo>
                    <a:pt x="8577" y="34845"/>
                    <a:pt x="13453" y="38337"/>
                    <a:pt x="16505" y="42915"/>
                  </a:cubicBezTo>
                  <a:cubicBezTo>
                    <a:pt x="32910" y="67522"/>
                    <a:pt x="18890" y="51901"/>
                    <a:pt x="36312" y="69323"/>
                  </a:cubicBezTo>
                  <a:cubicBezTo>
                    <a:pt x="42914" y="82527"/>
                    <a:pt x="47929" y="96653"/>
                    <a:pt x="56118" y="108936"/>
                  </a:cubicBezTo>
                  <a:cubicBezTo>
                    <a:pt x="66169" y="124013"/>
                    <a:pt x="80440" y="146462"/>
                    <a:pt x="92430" y="158452"/>
                  </a:cubicBezTo>
                  <a:cubicBezTo>
                    <a:pt x="97932" y="163954"/>
                    <a:pt x="103840" y="169078"/>
                    <a:pt x="108936" y="174958"/>
                  </a:cubicBezTo>
                  <a:cubicBezTo>
                    <a:pt x="118165" y="185607"/>
                    <a:pt x="125380" y="198005"/>
                    <a:pt x="135344" y="207969"/>
                  </a:cubicBezTo>
                  <a:lnTo>
                    <a:pt x="158452" y="231076"/>
                  </a:lnTo>
                  <a:cubicBezTo>
                    <a:pt x="165054" y="237678"/>
                    <a:pt x="172526" y="243513"/>
                    <a:pt x="178258" y="250883"/>
                  </a:cubicBezTo>
                  <a:lnTo>
                    <a:pt x="201366" y="280593"/>
                  </a:lnTo>
                  <a:cubicBezTo>
                    <a:pt x="209171" y="290739"/>
                    <a:pt x="211536" y="295670"/>
                    <a:pt x="221172" y="303700"/>
                  </a:cubicBezTo>
                  <a:cubicBezTo>
                    <a:pt x="224220" y="306240"/>
                    <a:pt x="227775" y="308101"/>
                    <a:pt x="231076" y="310302"/>
                  </a:cubicBezTo>
                  <a:cubicBezTo>
                    <a:pt x="234377" y="314704"/>
                    <a:pt x="237089" y="319616"/>
                    <a:pt x="240979" y="323507"/>
                  </a:cubicBezTo>
                  <a:cubicBezTo>
                    <a:pt x="243784" y="326312"/>
                    <a:pt x="247896" y="327497"/>
                    <a:pt x="250882" y="330109"/>
                  </a:cubicBezTo>
                  <a:cubicBezTo>
                    <a:pt x="256738" y="335233"/>
                    <a:pt x="262219" y="340799"/>
                    <a:pt x="267388" y="346614"/>
                  </a:cubicBezTo>
                  <a:cubicBezTo>
                    <a:pt x="271043" y="350726"/>
                    <a:pt x="273401" y="355928"/>
                    <a:pt x="277291" y="359819"/>
                  </a:cubicBezTo>
                  <a:cubicBezTo>
                    <a:pt x="291772" y="374301"/>
                    <a:pt x="283572" y="357391"/>
                    <a:pt x="297097" y="376324"/>
                  </a:cubicBezTo>
                  <a:cubicBezTo>
                    <a:pt x="299957" y="380328"/>
                    <a:pt x="300679" y="385644"/>
                    <a:pt x="303700" y="389528"/>
                  </a:cubicBezTo>
                  <a:cubicBezTo>
                    <a:pt x="321159" y="411975"/>
                    <a:pt x="317777" y="400305"/>
                    <a:pt x="336710" y="419238"/>
                  </a:cubicBezTo>
                  <a:cubicBezTo>
                    <a:pt x="341692" y="424220"/>
                    <a:pt x="345687" y="430106"/>
                    <a:pt x="349915" y="435743"/>
                  </a:cubicBezTo>
                  <a:cubicBezTo>
                    <a:pt x="356598" y="444654"/>
                    <a:pt x="356662" y="448580"/>
                    <a:pt x="366420" y="455550"/>
                  </a:cubicBezTo>
                  <a:cubicBezTo>
                    <a:pt x="370424" y="458410"/>
                    <a:pt x="375223" y="459951"/>
                    <a:pt x="379624" y="462152"/>
                  </a:cubicBezTo>
                  <a:cubicBezTo>
                    <a:pt x="384026" y="467654"/>
                    <a:pt x="387651" y="473879"/>
                    <a:pt x="392829" y="478658"/>
                  </a:cubicBezTo>
                  <a:cubicBezTo>
                    <a:pt x="398295" y="483704"/>
                    <a:pt x="425038" y="503639"/>
                    <a:pt x="435743" y="511668"/>
                  </a:cubicBezTo>
                  <a:cubicBezTo>
                    <a:pt x="440144" y="514969"/>
                    <a:pt x="445057" y="517682"/>
                    <a:pt x="448947" y="521572"/>
                  </a:cubicBezTo>
                  <a:cubicBezTo>
                    <a:pt x="452248" y="524873"/>
                    <a:pt x="454966" y="528886"/>
                    <a:pt x="458850" y="531475"/>
                  </a:cubicBezTo>
                  <a:cubicBezTo>
                    <a:pt x="461745" y="533405"/>
                    <a:pt x="465453" y="533676"/>
                    <a:pt x="468754" y="534776"/>
                  </a:cubicBezTo>
                  <a:cubicBezTo>
                    <a:pt x="473155" y="539177"/>
                    <a:pt x="477232" y="543929"/>
                    <a:pt x="481958" y="547980"/>
                  </a:cubicBezTo>
                  <a:cubicBezTo>
                    <a:pt x="492882" y="557344"/>
                    <a:pt x="490286" y="550964"/>
                    <a:pt x="498463" y="561185"/>
                  </a:cubicBezTo>
                  <a:cubicBezTo>
                    <a:pt x="500941" y="564283"/>
                    <a:pt x="502760" y="567860"/>
                    <a:pt x="505066" y="571088"/>
                  </a:cubicBezTo>
                  <a:cubicBezTo>
                    <a:pt x="508264" y="575565"/>
                    <a:pt x="511771" y="579815"/>
                    <a:pt x="514969" y="584292"/>
                  </a:cubicBezTo>
                  <a:cubicBezTo>
                    <a:pt x="526087" y="599857"/>
                    <a:pt x="526265" y="606127"/>
                    <a:pt x="547980" y="620604"/>
                  </a:cubicBezTo>
                  <a:cubicBezTo>
                    <a:pt x="554582" y="625005"/>
                    <a:pt x="561438" y="629047"/>
                    <a:pt x="567786" y="633808"/>
                  </a:cubicBezTo>
                  <a:cubicBezTo>
                    <a:pt x="574661" y="638965"/>
                    <a:pt x="580882" y="644945"/>
                    <a:pt x="587593" y="650314"/>
                  </a:cubicBezTo>
                  <a:cubicBezTo>
                    <a:pt x="597829" y="658503"/>
                    <a:pt x="600649" y="660118"/>
                    <a:pt x="610700" y="666819"/>
                  </a:cubicBezTo>
                  <a:cubicBezTo>
                    <a:pt x="612901" y="670120"/>
                    <a:pt x="614254" y="674182"/>
                    <a:pt x="617302" y="676722"/>
                  </a:cubicBezTo>
                  <a:cubicBezTo>
                    <a:pt x="622742" y="681256"/>
                    <a:pt x="633529" y="684332"/>
                    <a:pt x="640410" y="686626"/>
                  </a:cubicBezTo>
                  <a:cubicBezTo>
                    <a:pt x="656552" y="702767"/>
                    <a:pt x="660287" y="708680"/>
                    <a:pt x="676722" y="719637"/>
                  </a:cubicBezTo>
                  <a:cubicBezTo>
                    <a:pt x="682060" y="723196"/>
                    <a:pt x="688094" y="725690"/>
                    <a:pt x="693227" y="729540"/>
                  </a:cubicBezTo>
                  <a:cubicBezTo>
                    <a:pt x="696962" y="732341"/>
                    <a:pt x="699586" y="736405"/>
                    <a:pt x="703131" y="739443"/>
                  </a:cubicBezTo>
                  <a:cubicBezTo>
                    <a:pt x="707308" y="743023"/>
                    <a:pt x="712158" y="745765"/>
                    <a:pt x="716335" y="749346"/>
                  </a:cubicBezTo>
                  <a:cubicBezTo>
                    <a:pt x="719880" y="752384"/>
                    <a:pt x="722652" y="756261"/>
                    <a:pt x="726238" y="759250"/>
                  </a:cubicBezTo>
                  <a:cubicBezTo>
                    <a:pt x="729286" y="761790"/>
                    <a:pt x="733043" y="763374"/>
                    <a:pt x="736141" y="765852"/>
                  </a:cubicBezTo>
                  <a:cubicBezTo>
                    <a:pt x="738571" y="767796"/>
                    <a:pt x="739960" y="771062"/>
                    <a:pt x="742744" y="772454"/>
                  </a:cubicBezTo>
                  <a:cubicBezTo>
                    <a:pt x="747903" y="775033"/>
                    <a:pt x="781468" y="784691"/>
                    <a:pt x="785658" y="785658"/>
                  </a:cubicBezTo>
                  <a:cubicBezTo>
                    <a:pt x="792180" y="787163"/>
                    <a:pt x="798971" y="787336"/>
                    <a:pt x="805464" y="788959"/>
                  </a:cubicBezTo>
                  <a:cubicBezTo>
                    <a:pt x="872528" y="805724"/>
                    <a:pt x="784640" y="787432"/>
                    <a:pt x="841776" y="798863"/>
                  </a:cubicBezTo>
                  <a:cubicBezTo>
                    <a:pt x="878536" y="817243"/>
                    <a:pt x="832228" y="795283"/>
                    <a:pt x="868185" y="808766"/>
                  </a:cubicBezTo>
                  <a:cubicBezTo>
                    <a:pt x="872793" y="810494"/>
                    <a:pt x="876866" y="813430"/>
                    <a:pt x="881389" y="815368"/>
                  </a:cubicBezTo>
                  <a:cubicBezTo>
                    <a:pt x="884587" y="816739"/>
                    <a:pt x="888034" y="817447"/>
                    <a:pt x="891292" y="818669"/>
                  </a:cubicBezTo>
                  <a:cubicBezTo>
                    <a:pt x="928053" y="832454"/>
                    <a:pt x="885977" y="817997"/>
                    <a:pt x="927604" y="831873"/>
                  </a:cubicBezTo>
                  <a:lnTo>
                    <a:pt x="957314" y="841777"/>
                  </a:lnTo>
                  <a:cubicBezTo>
                    <a:pt x="960615" y="842877"/>
                    <a:pt x="963841" y="844234"/>
                    <a:pt x="967217" y="845078"/>
                  </a:cubicBezTo>
                  <a:lnTo>
                    <a:pt x="980422" y="848379"/>
                  </a:lnTo>
                  <a:cubicBezTo>
                    <a:pt x="1005668" y="867314"/>
                    <a:pt x="981455" y="850384"/>
                    <a:pt x="1006830" y="864884"/>
                  </a:cubicBezTo>
                  <a:cubicBezTo>
                    <a:pt x="1010275" y="866852"/>
                    <a:pt x="1013108" y="869875"/>
                    <a:pt x="1016733" y="871486"/>
                  </a:cubicBezTo>
                  <a:cubicBezTo>
                    <a:pt x="1037292" y="880624"/>
                    <a:pt x="1053570" y="879862"/>
                    <a:pt x="1076153" y="887992"/>
                  </a:cubicBezTo>
                  <a:cubicBezTo>
                    <a:pt x="1090976" y="893328"/>
                    <a:pt x="1104396" y="902057"/>
                    <a:pt x="1119067" y="907798"/>
                  </a:cubicBezTo>
                  <a:cubicBezTo>
                    <a:pt x="1129765" y="911984"/>
                    <a:pt x="1141445" y="913352"/>
                    <a:pt x="1152078" y="917702"/>
                  </a:cubicBezTo>
                  <a:cubicBezTo>
                    <a:pt x="1165742" y="923292"/>
                    <a:pt x="1178122" y="931693"/>
                    <a:pt x="1191691" y="937508"/>
                  </a:cubicBezTo>
                  <a:cubicBezTo>
                    <a:pt x="1199393" y="940809"/>
                    <a:pt x="1207018" y="944299"/>
                    <a:pt x="1214798" y="947411"/>
                  </a:cubicBezTo>
                  <a:cubicBezTo>
                    <a:pt x="1223527" y="950903"/>
                    <a:pt x="1232798" y="953110"/>
                    <a:pt x="1241207" y="957315"/>
                  </a:cubicBezTo>
                  <a:cubicBezTo>
                    <a:pt x="1250492" y="961957"/>
                    <a:pt x="1258568" y="968731"/>
                    <a:pt x="1267616" y="973820"/>
                  </a:cubicBezTo>
                  <a:cubicBezTo>
                    <a:pt x="1294567" y="988979"/>
                    <a:pt x="1288973" y="982556"/>
                    <a:pt x="1310530" y="996928"/>
                  </a:cubicBezTo>
                  <a:cubicBezTo>
                    <a:pt x="1315108" y="999980"/>
                    <a:pt x="1318706" y="1004597"/>
                    <a:pt x="1323734" y="1006831"/>
                  </a:cubicBezTo>
                  <a:cubicBezTo>
                    <a:pt x="1328861" y="1009110"/>
                    <a:pt x="1334763" y="1008915"/>
                    <a:pt x="1340240" y="1010132"/>
                  </a:cubicBezTo>
                  <a:cubicBezTo>
                    <a:pt x="1344669" y="1011116"/>
                    <a:pt x="1349082" y="1012187"/>
                    <a:pt x="1353444" y="1013433"/>
                  </a:cubicBezTo>
                  <a:cubicBezTo>
                    <a:pt x="1356790" y="1014389"/>
                    <a:pt x="1360095" y="1015495"/>
                    <a:pt x="1363347" y="1016734"/>
                  </a:cubicBezTo>
                  <a:lnTo>
                    <a:pt x="1422767" y="1039842"/>
                  </a:lnTo>
                  <a:cubicBezTo>
                    <a:pt x="1467794" y="1058134"/>
                    <a:pt x="1494428" y="1073438"/>
                    <a:pt x="1544907" y="1086057"/>
                  </a:cubicBezTo>
                  <a:cubicBezTo>
                    <a:pt x="1558111" y="1089358"/>
                    <a:pt x="1571413" y="1092290"/>
                    <a:pt x="1584520" y="1095960"/>
                  </a:cubicBezTo>
                  <a:cubicBezTo>
                    <a:pt x="1598932" y="1099995"/>
                    <a:pt x="1612914" y="1105534"/>
                    <a:pt x="1627434" y="1109164"/>
                  </a:cubicBezTo>
                  <a:cubicBezTo>
                    <a:pt x="1661514" y="1117684"/>
                    <a:pt x="1661266" y="1114299"/>
                    <a:pt x="1693455" y="1119068"/>
                  </a:cubicBezTo>
                  <a:cubicBezTo>
                    <a:pt x="1713318" y="1122011"/>
                    <a:pt x="1733113" y="1125414"/>
                    <a:pt x="1752875" y="1128971"/>
                  </a:cubicBezTo>
                  <a:cubicBezTo>
                    <a:pt x="1888521" y="1153386"/>
                    <a:pt x="1818029" y="1146849"/>
                    <a:pt x="1927832" y="1152078"/>
                  </a:cubicBezTo>
                  <a:lnTo>
                    <a:pt x="2264543" y="1148777"/>
                  </a:lnTo>
                  <a:cubicBezTo>
                    <a:pt x="2278888" y="1148528"/>
                    <a:pt x="2293403" y="1148359"/>
                    <a:pt x="2307457" y="1145476"/>
                  </a:cubicBezTo>
                  <a:cubicBezTo>
                    <a:pt x="2336481" y="1139523"/>
                    <a:pt x="2364001" y="1126874"/>
                    <a:pt x="2393285" y="1122369"/>
                  </a:cubicBezTo>
                  <a:cubicBezTo>
                    <a:pt x="2407590" y="1120168"/>
                    <a:pt x="2421960" y="1118356"/>
                    <a:pt x="2436199" y="1115767"/>
                  </a:cubicBezTo>
                  <a:cubicBezTo>
                    <a:pt x="2451896" y="1112913"/>
                    <a:pt x="2476523" y="1106511"/>
                    <a:pt x="2492318" y="1102562"/>
                  </a:cubicBezTo>
                  <a:cubicBezTo>
                    <a:pt x="2560864" y="1068289"/>
                    <a:pt x="2471652" y="1110723"/>
                    <a:pt x="2528629" y="1089358"/>
                  </a:cubicBezTo>
                  <a:cubicBezTo>
                    <a:pt x="2532344" y="1087965"/>
                    <a:pt x="2534769" y="1084011"/>
                    <a:pt x="2538533" y="1082756"/>
                  </a:cubicBezTo>
                  <a:cubicBezTo>
                    <a:pt x="2548157" y="1079548"/>
                    <a:pt x="2558400" y="1078615"/>
                    <a:pt x="2568242" y="1076154"/>
                  </a:cubicBezTo>
                  <a:cubicBezTo>
                    <a:pt x="2576014" y="1074211"/>
                    <a:pt x="2583610" y="1071615"/>
                    <a:pt x="2591350" y="1069551"/>
                  </a:cubicBezTo>
                  <a:cubicBezTo>
                    <a:pt x="2600118" y="1067213"/>
                    <a:pt x="2608956" y="1065150"/>
                    <a:pt x="2617759" y="1062949"/>
                  </a:cubicBezTo>
                  <a:lnTo>
                    <a:pt x="2650770" y="1043143"/>
                  </a:lnTo>
                  <a:cubicBezTo>
                    <a:pt x="2659150" y="1038115"/>
                    <a:pt x="2671004" y="1030427"/>
                    <a:pt x="2680479" y="1026637"/>
                  </a:cubicBezTo>
                  <a:cubicBezTo>
                    <a:pt x="2686941" y="1024052"/>
                    <a:pt x="2693684" y="1022236"/>
                    <a:pt x="2700286" y="1020035"/>
                  </a:cubicBezTo>
                  <a:cubicBezTo>
                    <a:pt x="2703587" y="1017834"/>
                    <a:pt x="2706641" y="1015207"/>
                    <a:pt x="2710189" y="1013433"/>
                  </a:cubicBezTo>
                  <a:cubicBezTo>
                    <a:pt x="2713301" y="1011877"/>
                    <a:pt x="2716894" y="1011503"/>
                    <a:pt x="2720092" y="1010132"/>
                  </a:cubicBezTo>
                  <a:cubicBezTo>
                    <a:pt x="2724615" y="1008194"/>
                    <a:pt x="2728995" y="1005920"/>
                    <a:pt x="2733297" y="1003530"/>
                  </a:cubicBezTo>
                  <a:cubicBezTo>
                    <a:pt x="2756687" y="990535"/>
                    <a:pt x="2741599" y="996360"/>
                    <a:pt x="2759705" y="990325"/>
                  </a:cubicBezTo>
                  <a:cubicBezTo>
                    <a:pt x="2763006" y="987024"/>
                    <a:pt x="2766022" y="983411"/>
                    <a:pt x="2769609" y="980422"/>
                  </a:cubicBezTo>
                  <a:cubicBezTo>
                    <a:pt x="2772657" y="977882"/>
                    <a:pt x="2779512" y="973820"/>
                    <a:pt x="2779512" y="973820"/>
                  </a:cubicBezTo>
                </a:path>
              </a:pathLst>
            </a:custGeom>
            <a:noFill/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2F1C121-EB36-A70C-CE54-D29C44AD5D2C}"/>
              </a:ext>
            </a:extLst>
          </p:cNvPr>
          <p:cNvGrpSpPr/>
          <p:nvPr/>
        </p:nvGrpSpPr>
        <p:grpSpPr>
          <a:xfrm>
            <a:off x="7852102" y="3241876"/>
            <a:ext cx="3740324" cy="3063171"/>
            <a:chOff x="7852102" y="3241876"/>
            <a:chExt cx="3740324" cy="3063171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607D3EE-2093-5BF0-E991-432D8A8361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485042" y="3417368"/>
              <a:ext cx="1275890" cy="1254079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3C3EB32-89D7-86DC-DF79-F2FACFF53C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316536" y="3909006"/>
              <a:ext cx="1275890" cy="1254079"/>
            </a:xfrm>
            <a:prstGeom prst="rect">
              <a:avLst/>
            </a:prstGeom>
          </p:spPr>
        </p:pic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82A3CBA-80F0-2649-E4CF-058E510D1B04}"/>
                </a:ext>
              </a:extLst>
            </p:cNvPr>
            <p:cNvSpPr/>
            <p:nvPr/>
          </p:nvSpPr>
          <p:spPr>
            <a:xfrm>
              <a:off x="9179884" y="4853719"/>
              <a:ext cx="1660162" cy="577310"/>
            </a:xfrm>
            <a:custGeom>
              <a:avLst/>
              <a:gdLst>
                <a:gd name="connsiteX0" fmla="*/ 1415829 w 1660162"/>
                <a:gd name="connsiteY0" fmla="*/ 262985 h 577310"/>
                <a:gd name="connsiteX1" fmla="*/ 1415829 w 1660162"/>
                <a:gd name="connsiteY1" fmla="*/ 262985 h 577310"/>
                <a:gd name="connsiteX2" fmla="*/ 1408209 w 1660162"/>
                <a:gd name="connsiteY2" fmla="*/ 283940 h 577310"/>
                <a:gd name="connsiteX3" fmla="*/ 1404399 w 1660162"/>
                <a:gd name="connsiteY3" fmla="*/ 291560 h 577310"/>
                <a:gd name="connsiteX4" fmla="*/ 1396779 w 1660162"/>
                <a:gd name="connsiteY4" fmla="*/ 297275 h 577310"/>
                <a:gd name="connsiteX5" fmla="*/ 1385349 w 1660162"/>
                <a:gd name="connsiteY5" fmla="*/ 306800 h 577310"/>
                <a:gd name="connsiteX6" fmla="*/ 1381539 w 1660162"/>
                <a:gd name="connsiteY6" fmla="*/ 314420 h 577310"/>
                <a:gd name="connsiteX7" fmla="*/ 1354869 w 1660162"/>
                <a:gd name="connsiteY7" fmla="*/ 337280 h 577310"/>
                <a:gd name="connsiteX8" fmla="*/ 1328199 w 1660162"/>
                <a:gd name="connsiteY8" fmla="*/ 358235 h 577310"/>
                <a:gd name="connsiteX9" fmla="*/ 1316769 w 1660162"/>
                <a:gd name="connsiteY9" fmla="*/ 367760 h 577310"/>
                <a:gd name="connsiteX10" fmla="*/ 1299624 w 1660162"/>
                <a:gd name="connsiteY10" fmla="*/ 373475 h 577310"/>
                <a:gd name="connsiteX11" fmla="*/ 1280574 w 1660162"/>
                <a:gd name="connsiteY11" fmla="*/ 383000 h 577310"/>
                <a:gd name="connsiteX12" fmla="*/ 1251999 w 1660162"/>
                <a:gd name="connsiteY12" fmla="*/ 398240 h 577310"/>
                <a:gd name="connsiteX13" fmla="*/ 1242474 w 1660162"/>
                <a:gd name="connsiteY13" fmla="*/ 400145 h 577310"/>
                <a:gd name="connsiteX14" fmla="*/ 1200564 w 1660162"/>
                <a:gd name="connsiteY14" fmla="*/ 411575 h 577310"/>
                <a:gd name="connsiteX15" fmla="*/ 1166274 w 1660162"/>
                <a:gd name="connsiteY15" fmla="*/ 419195 h 577310"/>
                <a:gd name="connsiteX16" fmla="*/ 1137699 w 1660162"/>
                <a:gd name="connsiteY16" fmla="*/ 423005 h 577310"/>
                <a:gd name="connsiteX17" fmla="*/ 1118649 w 1660162"/>
                <a:gd name="connsiteY17" fmla="*/ 426815 h 577310"/>
                <a:gd name="connsiteX18" fmla="*/ 1101504 w 1660162"/>
                <a:gd name="connsiteY18" fmla="*/ 428720 h 577310"/>
                <a:gd name="connsiteX19" fmla="*/ 1002444 w 1660162"/>
                <a:gd name="connsiteY19" fmla="*/ 443960 h 577310"/>
                <a:gd name="connsiteX20" fmla="*/ 958629 w 1660162"/>
                <a:gd name="connsiteY20" fmla="*/ 447770 h 577310"/>
                <a:gd name="connsiteX21" fmla="*/ 901479 w 1660162"/>
                <a:gd name="connsiteY21" fmla="*/ 453485 h 577310"/>
                <a:gd name="connsiteX22" fmla="*/ 861474 w 1660162"/>
                <a:gd name="connsiteY22" fmla="*/ 455390 h 577310"/>
                <a:gd name="connsiteX23" fmla="*/ 834804 w 1660162"/>
                <a:gd name="connsiteY23" fmla="*/ 453485 h 577310"/>
                <a:gd name="connsiteX24" fmla="*/ 777654 w 1660162"/>
                <a:gd name="connsiteY24" fmla="*/ 445865 h 577310"/>
                <a:gd name="connsiteX25" fmla="*/ 752889 w 1660162"/>
                <a:gd name="connsiteY25" fmla="*/ 438245 h 577310"/>
                <a:gd name="connsiteX26" fmla="*/ 703359 w 1660162"/>
                <a:gd name="connsiteY26" fmla="*/ 426815 h 577310"/>
                <a:gd name="connsiteX27" fmla="*/ 653829 w 1660162"/>
                <a:gd name="connsiteY27" fmla="*/ 415385 h 577310"/>
                <a:gd name="connsiteX28" fmla="*/ 596679 w 1660162"/>
                <a:gd name="connsiteY28" fmla="*/ 398240 h 577310"/>
                <a:gd name="connsiteX29" fmla="*/ 573819 w 1660162"/>
                <a:gd name="connsiteY29" fmla="*/ 390620 h 577310"/>
                <a:gd name="connsiteX30" fmla="*/ 562389 w 1660162"/>
                <a:gd name="connsiteY30" fmla="*/ 388715 h 577310"/>
                <a:gd name="connsiteX31" fmla="*/ 493809 w 1660162"/>
                <a:gd name="connsiteY31" fmla="*/ 369665 h 577310"/>
                <a:gd name="connsiteX32" fmla="*/ 406179 w 1660162"/>
                <a:gd name="connsiteY32" fmla="*/ 320135 h 577310"/>
                <a:gd name="connsiteX33" fmla="*/ 381414 w 1660162"/>
                <a:gd name="connsiteY33" fmla="*/ 302990 h 577310"/>
                <a:gd name="connsiteX34" fmla="*/ 354744 w 1660162"/>
                <a:gd name="connsiteY34" fmla="*/ 287750 h 577310"/>
                <a:gd name="connsiteX35" fmla="*/ 322359 w 1660162"/>
                <a:gd name="connsiteY35" fmla="*/ 266795 h 577310"/>
                <a:gd name="connsiteX36" fmla="*/ 255684 w 1660162"/>
                <a:gd name="connsiteY36" fmla="*/ 228695 h 577310"/>
                <a:gd name="connsiteX37" fmla="*/ 223299 w 1660162"/>
                <a:gd name="connsiteY37" fmla="*/ 213455 h 577310"/>
                <a:gd name="connsiteX38" fmla="*/ 179484 w 1660162"/>
                <a:gd name="connsiteY38" fmla="*/ 188690 h 577310"/>
                <a:gd name="connsiteX39" fmla="*/ 116619 w 1660162"/>
                <a:gd name="connsiteY39" fmla="*/ 127730 h 577310"/>
                <a:gd name="connsiteX40" fmla="*/ 82329 w 1660162"/>
                <a:gd name="connsiteY40" fmla="*/ 93440 h 577310"/>
                <a:gd name="connsiteX41" fmla="*/ 67089 w 1660162"/>
                <a:gd name="connsiteY41" fmla="*/ 78200 h 577310"/>
                <a:gd name="connsiteX42" fmla="*/ 49944 w 1660162"/>
                <a:gd name="connsiteY42" fmla="*/ 59150 h 577310"/>
                <a:gd name="connsiteX43" fmla="*/ 32799 w 1660162"/>
                <a:gd name="connsiteY43" fmla="*/ 42005 h 577310"/>
                <a:gd name="connsiteX44" fmla="*/ 9939 w 1660162"/>
                <a:gd name="connsiteY44" fmla="*/ 13430 h 577310"/>
                <a:gd name="connsiteX45" fmla="*/ 2319 w 1660162"/>
                <a:gd name="connsiteY45" fmla="*/ 7715 h 577310"/>
                <a:gd name="connsiteX46" fmla="*/ 17559 w 1660162"/>
                <a:gd name="connsiteY46" fmla="*/ 21050 h 577310"/>
                <a:gd name="connsiteX47" fmla="*/ 38514 w 1660162"/>
                <a:gd name="connsiteY47" fmla="*/ 47720 h 577310"/>
                <a:gd name="connsiteX48" fmla="*/ 48039 w 1660162"/>
                <a:gd name="connsiteY48" fmla="*/ 55340 h 577310"/>
                <a:gd name="connsiteX49" fmla="*/ 51849 w 1660162"/>
                <a:gd name="connsiteY49" fmla="*/ 61055 h 577310"/>
                <a:gd name="connsiteX50" fmla="*/ 57564 w 1660162"/>
                <a:gd name="connsiteY50" fmla="*/ 66770 h 577310"/>
                <a:gd name="connsiteX51" fmla="*/ 74709 w 1660162"/>
                <a:gd name="connsiteY51" fmla="*/ 91535 h 577310"/>
                <a:gd name="connsiteX52" fmla="*/ 80424 w 1660162"/>
                <a:gd name="connsiteY52" fmla="*/ 99155 h 577310"/>
                <a:gd name="connsiteX53" fmla="*/ 101379 w 1660162"/>
                <a:gd name="connsiteY53" fmla="*/ 131540 h 577310"/>
                <a:gd name="connsiteX54" fmla="*/ 137574 w 1660162"/>
                <a:gd name="connsiteY54" fmla="*/ 165830 h 577310"/>
                <a:gd name="connsiteX55" fmla="*/ 158529 w 1660162"/>
                <a:gd name="connsiteY55" fmla="*/ 184880 h 577310"/>
                <a:gd name="connsiteX56" fmla="*/ 177579 w 1660162"/>
                <a:gd name="connsiteY56" fmla="*/ 202025 h 577310"/>
                <a:gd name="connsiteX57" fmla="*/ 190914 w 1660162"/>
                <a:gd name="connsiteY57" fmla="*/ 211550 h 577310"/>
                <a:gd name="connsiteX58" fmla="*/ 198534 w 1660162"/>
                <a:gd name="connsiteY58" fmla="*/ 219170 h 577310"/>
                <a:gd name="connsiteX59" fmla="*/ 208059 w 1660162"/>
                <a:gd name="connsiteY59" fmla="*/ 224885 h 577310"/>
                <a:gd name="connsiteX60" fmla="*/ 238539 w 1660162"/>
                <a:gd name="connsiteY60" fmla="*/ 247745 h 577310"/>
                <a:gd name="connsiteX61" fmla="*/ 259494 w 1660162"/>
                <a:gd name="connsiteY61" fmla="*/ 259175 h 577310"/>
                <a:gd name="connsiteX62" fmla="*/ 265209 w 1660162"/>
                <a:gd name="connsiteY62" fmla="*/ 264890 h 577310"/>
                <a:gd name="connsiteX63" fmla="*/ 295689 w 1660162"/>
                <a:gd name="connsiteY63" fmla="*/ 287750 h 577310"/>
                <a:gd name="connsiteX64" fmla="*/ 349029 w 1660162"/>
                <a:gd name="connsiteY64" fmla="*/ 316325 h 577310"/>
                <a:gd name="connsiteX65" fmla="*/ 400464 w 1660162"/>
                <a:gd name="connsiteY65" fmla="*/ 350615 h 577310"/>
                <a:gd name="connsiteX66" fmla="*/ 411894 w 1660162"/>
                <a:gd name="connsiteY66" fmla="*/ 356330 h 577310"/>
                <a:gd name="connsiteX67" fmla="*/ 436659 w 1660162"/>
                <a:gd name="connsiteY67" fmla="*/ 371570 h 577310"/>
                <a:gd name="connsiteX68" fmla="*/ 472854 w 1660162"/>
                <a:gd name="connsiteY68" fmla="*/ 384905 h 577310"/>
                <a:gd name="connsiteX69" fmla="*/ 520479 w 1660162"/>
                <a:gd name="connsiteY69" fmla="*/ 407765 h 577310"/>
                <a:gd name="connsiteX70" fmla="*/ 543339 w 1660162"/>
                <a:gd name="connsiteY70" fmla="*/ 419195 h 577310"/>
                <a:gd name="connsiteX71" fmla="*/ 581439 w 1660162"/>
                <a:gd name="connsiteY71" fmla="*/ 432530 h 577310"/>
                <a:gd name="connsiteX72" fmla="*/ 600489 w 1660162"/>
                <a:gd name="connsiteY72" fmla="*/ 438245 h 577310"/>
                <a:gd name="connsiteX73" fmla="*/ 638589 w 1660162"/>
                <a:gd name="connsiteY73" fmla="*/ 447770 h 577310"/>
                <a:gd name="connsiteX74" fmla="*/ 655734 w 1660162"/>
                <a:gd name="connsiteY74" fmla="*/ 449675 h 577310"/>
                <a:gd name="connsiteX75" fmla="*/ 724314 w 1660162"/>
                <a:gd name="connsiteY75" fmla="*/ 483965 h 577310"/>
                <a:gd name="connsiteX76" fmla="*/ 785274 w 1660162"/>
                <a:gd name="connsiteY76" fmla="*/ 503015 h 577310"/>
                <a:gd name="connsiteX77" fmla="*/ 817659 w 1660162"/>
                <a:gd name="connsiteY77" fmla="*/ 510635 h 577310"/>
                <a:gd name="connsiteX78" fmla="*/ 857664 w 1660162"/>
                <a:gd name="connsiteY78" fmla="*/ 520160 h 577310"/>
                <a:gd name="connsiteX79" fmla="*/ 890049 w 1660162"/>
                <a:gd name="connsiteY79" fmla="*/ 522065 h 577310"/>
                <a:gd name="connsiteX80" fmla="*/ 933864 w 1660162"/>
                <a:gd name="connsiteY80" fmla="*/ 527780 h 577310"/>
                <a:gd name="connsiteX81" fmla="*/ 981489 w 1660162"/>
                <a:gd name="connsiteY81" fmla="*/ 529685 h 577310"/>
                <a:gd name="connsiteX82" fmla="*/ 1111029 w 1660162"/>
                <a:gd name="connsiteY82" fmla="*/ 571595 h 577310"/>
                <a:gd name="connsiteX83" fmla="*/ 1162464 w 1660162"/>
                <a:gd name="connsiteY83" fmla="*/ 577310 h 577310"/>
                <a:gd name="connsiteX84" fmla="*/ 1293909 w 1660162"/>
                <a:gd name="connsiteY84" fmla="*/ 575405 h 577310"/>
                <a:gd name="connsiteX85" fmla="*/ 1301529 w 1660162"/>
                <a:gd name="connsiteY85" fmla="*/ 573500 h 577310"/>
                <a:gd name="connsiteX86" fmla="*/ 1368204 w 1660162"/>
                <a:gd name="connsiteY86" fmla="*/ 571595 h 577310"/>
                <a:gd name="connsiteX87" fmla="*/ 1432974 w 1660162"/>
                <a:gd name="connsiteY87" fmla="*/ 554450 h 577310"/>
                <a:gd name="connsiteX88" fmla="*/ 1450119 w 1660162"/>
                <a:gd name="connsiteY88" fmla="*/ 548735 h 577310"/>
                <a:gd name="connsiteX89" fmla="*/ 1486314 w 1660162"/>
                <a:gd name="connsiteY89" fmla="*/ 529685 h 577310"/>
                <a:gd name="connsiteX90" fmla="*/ 1507269 w 1660162"/>
                <a:gd name="connsiteY90" fmla="*/ 518255 h 577310"/>
                <a:gd name="connsiteX91" fmla="*/ 1573944 w 1660162"/>
                <a:gd name="connsiteY91" fmla="*/ 491585 h 577310"/>
                <a:gd name="connsiteX92" fmla="*/ 1589184 w 1660162"/>
                <a:gd name="connsiteY92" fmla="*/ 482060 h 577310"/>
                <a:gd name="connsiteX93" fmla="*/ 1600614 w 1660162"/>
                <a:gd name="connsiteY93" fmla="*/ 476345 h 577310"/>
                <a:gd name="connsiteX94" fmla="*/ 1612044 w 1660162"/>
                <a:gd name="connsiteY94" fmla="*/ 468725 h 577310"/>
                <a:gd name="connsiteX95" fmla="*/ 1625379 w 1660162"/>
                <a:gd name="connsiteY95" fmla="*/ 461105 h 577310"/>
                <a:gd name="connsiteX96" fmla="*/ 1638714 w 1660162"/>
                <a:gd name="connsiteY96" fmla="*/ 445865 h 577310"/>
                <a:gd name="connsiteX97" fmla="*/ 1644429 w 1660162"/>
                <a:gd name="connsiteY97" fmla="*/ 440150 h 577310"/>
                <a:gd name="connsiteX98" fmla="*/ 1657764 w 1660162"/>
                <a:gd name="connsiteY98" fmla="*/ 423005 h 577310"/>
                <a:gd name="connsiteX99" fmla="*/ 1659669 w 1660162"/>
                <a:gd name="connsiteY99" fmla="*/ 415385 h 577310"/>
                <a:gd name="connsiteX100" fmla="*/ 1650144 w 1660162"/>
                <a:gd name="connsiteY100" fmla="*/ 413480 h 577310"/>
                <a:gd name="connsiteX101" fmla="*/ 1596804 w 1660162"/>
                <a:gd name="connsiteY101" fmla="*/ 411575 h 577310"/>
                <a:gd name="connsiteX102" fmla="*/ 1587279 w 1660162"/>
                <a:gd name="connsiteY102" fmla="*/ 409670 h 577310"/>
                <a:gd name="connsiteX103" fmla="*/ 1568229 w 1660162"/>
                <a:gd name="connsiteY103" fmla="*/ 407765 h 577310"/>
                <a:gd name="connsiteX104" fmla="*/ 1551084 w 1660162"/>
                <a:gd name="connsiteY104" fmla="*/ 400145 h 577310"/>
                <a:gd name="connsiteX105" fmla="*/ 1545369 w 1660162"/>
                <a:gd name="connsiteY105" fmla="*/ 396335 h 577310"/>
                <a:gd name="connsiteX106" fmla="*/ 1537749 w 1660162"/>
                <a:gd name="connsiteY106" fmla="*/ 394430 h 577310"/>
                <a:gd name="connsiteX107" fmla="*/ 1530129 w 1660162"/>
                <a:gd name="connsiteY107" fmla="*/ 390620 h 577310"/>
                <a:gd name="connsiteX108" fmla="*/ 1524414 w 1660162"/>
                <a:gd name="connsiteY108" fmla="*/ 386810 h 577310"/>
                <a:gd name="connsiteX109" fmla="*/ 1512984 w 1660162"/>
                <a:gd name="connsiteY109" fmla="*/ 384905 h 577310"/>
                <a:gd name="connsiteX110" fmla="*/ 1503459 w 1660162"/>
                <a:gd name="connsiteY110" fmla="*/ 379190 h 577310"/>
                <a:gd name="connsiteX111" fmla="*/ 1480599 w 1660162"/>
                <a:gd name="connsiteY111" fmla="*/ 367760 h 577310"/>
                <a:gd name="connsiteX112" fmla="*/ 1471074 w 1660162"/>
                <a:gd name="connsiteY112" fmla="*/ 362045 h 577310"/>
                <a:gd name="connsiteX113" fmla="*/ 1455834 w 1660162"/>
                <a:gd name="connsiteY113" fmla="*/ 352520 h 577310"/>
                <a:gd name="connsiteX114" fmla="*/ 1444404 w 1660162"/>
                <a:gd name="connsiteY114" fmla="*/ 341090 h 577310"/>
                <a:gd name="connsiteX115" fmla="*/ 1438689 w 1660162"/>
                <a:gd name="connsiteY115" fmla="*/ 335375 h 577310"/>
                <a:gd name="connsiteX116" fmla="*/ 1429164 w 1660162"/>
                <a:gd name="connsiteY116" fmla="*/ 323945 h 577310"/>
                <a:gd name="connsiteX117" fmla="*/ 1415829 w 1660162"/>
                <a:gd name="connsiteY117" fmla="*/ 262985 h 57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660162" h="577310">
                  <a:moveTo>
                    <a:pt x="1415829" y="262985"/>
                  </a:moveTo>
                  <a:lnTo>
                    <a:pt x="1415829" y="262985"/>
                  </a:lnTo>
                  <a:cubicBezTo>
                    <a:pt x="1413289" y="269970"/>
                    <a:pt x="1410969" y="277039"/>
                    <a:pt x="1408209" y="283940"/>
                  </a:cubicBezTo>
                  <a:cubicBezTo>
                    <a:pt x="1407154" y="286577"/>
                    <a:pt x="1406247" y="289404"/>
                    <a:pt x="1404399" y="291560"/>
                  </a:cubicBezTo>
                  <a:cubicBezTo>
                    <a:pt x="1402333" y="293971"/>
                    <a:pt x="1399190" y="295209"/>
                    <a:pt x="1396779" y="297275"/>
                  </a:cubicBezTo>
                  <a:cubicBezTo>
                    <a:pt x="1383945" y="308276"/>
                    <a:pt x="1397980" y="298379"/>
                    <a:pt x="1385349" y="306800"/>
                  </a:cubicBezTo>
                  <a:cubicBezTo>
                    <a:pt x="1384079" y="309340"/>
                    <a:pt x="1383282" y="312178"/>
                    <a:pt x="1381539" y="314420"/>
                  </a:cubicBezTo>
                  <a:cubicBezTo>
                    <a:pt x="1371559" y="327251"/>
                    <a:pt x="1368036" y="324113"/>
                    <a:pt x="1354869" y="337280"/>
                  </a:cubicBezTo>
                  <a:cubicBezTo>
                    <a:pt x="1321560" y="370589"/>
                    <a:pt x="1354983" y="340379"/>
                    <a:pt x="1328199" y="358235"/>
                  </a:cubicBezTo>
                  <a:cubicBezTo>
                    <a:pt x="1324072" y="360986"/>
                    <a:pt x="1321145" y="365426"/>
                    <a:pt x="1316769" y="367760"/>
                  </a:cubicBezTo>
                  <a:cubicBezTo>
                    <a:pt x="1311454" y="370595"/>
                    <a:pt x="1305176" y="371137"/>
                    <a:pt x="1299624" y="373475"/>
                  </a:cubicBezTo>
                  <a:cubicBezTo>
                    <a:pt x="1293081" y="376230"/>
                    <a:pt x="1286856" y="379693"/>
                    <a:pt x="1280574" y="383000"/>
                  </a:cubicBezTo>
                  <a:cubicBezTo>
                    <a:pt x="1278182" y="384259"/>
                    <a:pt x="1257238" y="396335"/>
                    <a:pt x="1251999" y="398240"/>
                  </a:cubicBezTo>
                  <a:cubicBezTo>
                    <a:pt x="1248956" y="399347"/>
                    <a:pt x="1245649" y="399510"/>
                    <a:pt x="1242474" y="400145"/>
                  </a:cubicBezTo>
                  <a:cubicBezTo>
                    <a:pt x="1206097" y="416680"/>
                    <a:pt x="1237421" y="405220"/>
                    <a:pt x="1200564" y="411575"/>
                  </a:cubicBezTo>
                  <a:cubicBezTo>
                    <a:pt x="1189025" y="413564"/>
                    <a:pt x="1177880" y="417648"/>
                    <a:pt x="1166274" y="419195"/>
                  </a:cubicBezTo>
                  <a:cubicBezTo>
                    <a:pt x="1156749" y="420465"/>
                    <a:pt x="1147188" y="421487"/>
                    <a:pt x="1137699" y="423005"/>
                  </a:cubicBezTo>
                  <a:cubicBezTo>
                    <a:pt x="1131305" y="424028"/>
                    <a:pt x="1125046" y="425805"/>
                    <a:pt x="1118649" y="426815"/>
                  </a:cubicBezTo>
                  <a:cubicBezTo>
                    <a:pt x="1112969" y="427712"/>
                    <a:pt x="1107191" y="427867"/>
                    <a:pt x="1101504" y="428720"/>
                  </a:cubicBezTo>
                  <a:cubicBezTo>
                    <a:pt x="1094609" y="429754"/>
                    <a:pt x="1017967" y="442610"/>
                    <a:pt x="1002444" y="443960"/>
                  </a:cubicBezTo>
                  <a:lnTo>
                    <a:pt x="958629" y="447770"/>
                  </a:lnTo>
                  <a:cubicBezTo>
                    <a:pt x="933125" y="450258"/>
                    <a:pt x="924905" y="452065"/>
                    <a:pt x="901479" y="453485"/>
                  </a:cubicBezTo>
                  <a:cubicBezTo>
                    <a:pt x="888153" y="454293"/>
                    <a:pt x="874809" y="454755"/>
                    <a:pt x="861474" y="455390"/>
                  </a:cubicBezTo>
                  <a:cubicBezTo>
                    <a:pt x="852584" y="454755"/>
                    <a:pt x="843643" y="454626"/>
                    <a:pt x="834804" y="453485"/>
                  </a:cubicBezTo>
                  <a:cubicBezTo>
                    <a:pt x="757361" y="443492"/>
                    <a:pt x="841222" y="450755"/>
                    <a:pt x="777654" y="445865"/>
                  </a:cubicBezTo>
                  <a:cubicBezTo>
                    <a:pt x="769399" y="443325"/>
                    <a:pt x="761250" y="440413"/>
                    <a:pt x="752889" y="438245"/>
                  </a:cubicBezTo>
                  <a:cubicBezTo>
                    <a:pt x="697097" y="423780"/>
                    <a:pt x="753563" y="440872"/>
                    <a:pt x="703359" y="426815"/>
                  </a:cubicBezTo>
                  <a:cubicBezTo>
                    <a:pt x="663423" y="415633"/>
                    <a:pt x="694082" y="421578"/>
                    <a:pt x="653829" y="415385"/>
                  </a:cubicBezTo>
                  <a:cubicBezTo>
                    <a:pt x="584715" y="392347"/>
                    <a:pt x="665576" y="418654"/>
                    <a:pt x="596679" y="398240"/>
                  </a:cubicBezTo>
                  <a:cubicBezTo>
                    <a:pt x="588978" y="395958"/>
                    <a:pt x="581558" y="392770"/>
                    <a:pt x="573819" y="390620"/>
                  </a:cubicBezTo>
                  <a:cubicBezTo>
                    <a:pt x="570097" y="389586"/>
                    <a:pt x="566163" y="389536"/>
                    <a:pt x="562389" y="388715"/>
                  </a:cubicBezTo>
                  <a:cubicBezTo>
                    <a:pt x="545438" y="385030"/>
                    <a:pt x="508919" y="376639"/>
                    <a:pt x="493809" y="369665"/>
                  </a:cubicBezTo>
                  <a:cubicBezTo>
                    <a:pt x="485405" y="365786"/>
                    <a:pt x="425702" y="333651"/>
                    <a:pt x="406179" y="320135"/>
                  </a:cubicBezTo>
                  <a:cubicBezTo>
                    <a:pt x="397924" y="314420"/>
                    <a:pt x="389910" y="308340"/>
                    <a:pt x="381414" y="302990"/>
                  </a:cubicBezTo>
                  <a:cubicBezTo>
                    <a:pt x="372749" y="297534"/>
                    <a:pt x="363474" y="293101"/>
                    <a:pt x="354744" y="287750"/>
                  </a:cubicBezTo>
                  <a:cubicBezTo>
                    <a:pt x="343781" y="281031"/>
                    <a:pt x="333403" y="273379"/>
                    <a:pt x="322359" y="266795"/>
                  </a:cubicBezTo>
                  <a:cubicBezTo>
                    <a:pt x="300372" y="253687"/>
                    <a:pt x="279451" y="238202"/>
                    <a:pt x="255684" y="228695"/>
                  </a:cubicBezTo>
                  <a:cubicBezTo>
                    <a:pt x="197727" y="205512"/>
                    <a:pt x="268138" y="234695"/>
                    <a:pt x="223299" y="213455"/>
                  </a:cubicBezTo>
                  <a:cubicBezTo>
                    <a:pt x="192965" y="199086"/>
                    <a:pt x="206594" y="210378"/>
                    <a:pt x="179484" y="188690"/>
                  </a:cubicBezTo>
                  <a:cubicBezTo>
                    <a:pt x="88916" y="116235"/>
                    <a:pt x="163687" y="180028"/>
                    <a:pt x="116619" y="127730"/>
                  </a:cubicBezTo>
                  <a:cubicBezTo>
                    <a:pt x="105806" y="115715"/>
                    <a:pt x="93759" y="104870"/>
                    <a:pt x="82329" y="93440"/>
                  </a:cubicBezTo>
                  <a:cubicBezTo>
                    <a:pt x="77249" y="88360"/>
                    <a:pt x="71895" y="83540"/>
                    <a:pt x="67089" y="78200"/>
                  </a:cubicBezTo>
                  <a:cubicBezTo>
                    <a:pt x="61374" y="71850"/>
                    <a:pt x="55819" y="65352"/>
                    <a:pt x="49944" y="59150"/>
                  </a:cubicBezTo>
                  <a:cubicBezTo>
                    <a:pt x="44385" y="53283"/>
                    <a:pt x="38146" y="48065"/>
                    <a:pt x="32799" y="42005"/>
                  </a:cubicBezTo>
                  <a:cubicBezTo>
                    <a:pt x="16542" y="23581"/>
                    <a:pt x="26713" y="30204"/>
                    <a:pt x="9939" y="13430"/>
                  </a:cubicBezTo>
                  <a:cubicBezTo>
                    <a:pt x="7694" y="11185"/>
                    <a:pt x="4859" y="9620"/>
                    <a:pt x="2319" y="7715"/>
                  </a:cubicBezTo>
                  <a:cubicBezTo>
                    <a:pt x="-2073" y="-5461"/>
                    <a:pt x="-1842" y="-2232"/>
                    <a:pt x="17559" y="21050"/>
                  </a:cubicBezTo>
                  <a:cubicBezTo>
                    <a:pt x="24797" y="29735"/>
                    <a:pt x="29686" y="40657"/>
                    <a:pt x="38514" y="47720"/>
                  </a:cubicBezTo>
                  <a:cubicBezTo>
                    <a:pt x="41689" y="50260"/>
                    <a:pt x="45164" y="52465"/>
                    <a:pt x="48039" y="55340"/>
                  </a:cubicBezTo>
                  <a:cubicBezTo>
                    <a:pt x="49658" y="56959"/>
                    <a:pt x="50383" y="59296"/>
                    <a:pt x="51849" y="61055"/>
                  </a:cubicBezTo>
                  <a:cubicBezTo>
                    <a:pt x="53574" y="63125"/>
                    <a:pt x="55839" y="64700"/>
                    <a:pt x="57564" y="66770"/>
                  </a:cubicBezTo>
                  <a:cubicBezTo>
                    <a:pt x="87380" y="102549"/>
                    <a:pt x="61881" y="71010"/>
                    <a:pt x="74709" y="91535"/>
                  </a:cubicBezTo>
                  <a:cubicBezTo>
                    <a:pt x="76392" y="94227"/>
                    <a:pt x="78707" y="96484"/>
                    <a:pt x="80424" y="99155"/>
                  </a:cubicBezTo>
                  <a:cubicBezTo>
                    <a:pt x="87115" y="109564"/>
                    <a:pt x="93118" y="122009"/>
                    <a:pt x="101379" y="131540"/>
                  </a:cubicBezTo>
                  <a:cubicBezTo>
                    <a:pt x="109519" y="140932"/>
                    <a:pt x="129404" y="158402"/>
                    <a:pt x="137574" y="165830"/>
                  </a:cubicBezTo>
                  <a:lnTo>
                    <a:pt x="158529" y="184880"/>
                  </a:lnTo>
                  <a:cubicBezTo>
                    <a:pt x="164864" y="190612"/>
                    <a:pt x="170627" y="197059"/>
                    <a:pt x="177579" y="202025"/>
                  </a:cubicBezTo>
                  <a:cubicBezTo>
                    <a:pt x="182024" y="205200"/>
                    <a:pt x="186686" y="208091"/>
                    <a:pt x="190914" y="211550"/>
                  </a:cubicBezTo>
                  <a:cubicBezTo>
                    <a:pt x="193694" y="213825"/>
                    <a:pt x="195699" y="216965"/>
                    <a:pt x="198534" y="219170"/>
                  </a:cubicBezTo>
                  <a:cubicBezTo>
                    <a:pt x="201457" y="221443"/>
                    <a:pt x="205065" y="222707"/>
                    <a:pt x="208059" y="224885"/>
                  </a:cubicBezTo>
                  <a:cubicBezTo>
                    <a:pt x="231419" y="241874"/>
                    <a:pt x="206088" y="227656"/>
                    <a:pt x="238539" y="247745"/>
                  </a:cubicBezTo>
                  <a:cubicBezTo>
                    <a:pt x="245304" y="251933"/>
                    <a:pt x="252801" y="254872"/>
                    <a:pt x="259494" y="259175"/>
                  </a:cubicBezTo>
                  <a:cubicBezTo>
                    <a:pt x="261760" y="260632"/>
                    <a:pt x="263094" y="263221"/>
                    <a:pt x="265209" y="264890"/>
                  </a:cubicBezTo>
                  <a:cubicBezTo>
                    <a:pt x="275177" y="272759"/>
                    <a:pt x="284865" y="281108"/>
                    <a:pt x="295689" y="287750"/>
                  </a:cubicBezTo>
                  <a:cubicBezTo>
                    <a:pt x="312881" y="298300"/>
                    <a:pt x="332505" y="304758"/>
                    <a:pt x="349029" y="316325"/>
                  </a:cubicBezTo>
                  <a:cubicBezTo>
                    <a:pt x="361373" y="324966"/>
                    <a:pt x="390169" y="345467"/>
                    <a:pt x="400464" y="350615"/>
                  </a:cubicBezTo>
                  <a:cubicBezTo>
                    <a:pt x="404274" y="352520"/>
                    <a:pt x="408241" y="354138"/>
                    <a:pt x="411894" y="356330"/>
                  </a:cubicBezTo>
                  <a:cubicBezTo>
                    <a:pt x="428822" y="366487"/>
                    <a:pt x="408342" y="359434"/>
                    <a:pt x="436659" y="371570"/>
                  </a:cubicBezTo>
                  <a:cubicBezTo>
                    <a:pt x="448477" y="376635"/>
                    <a:pt x="461050" y="379808"/>
                    <a:pt x="472854" y="384905"/>
                  </a:cubicBezTo>
                  <a:cubicBezTo>
                    <a:pt x="489020" y="391886"/>
                    <a:pt x="504729" y="399890"/>
                    <a:pt x="520479" y="407765"/>
                  </a:cubicBezTo>
                  <a:cubicBezTo>
                    <a:pt x="528099" y="411575"/>
                    <a:pt x="535446" y="415988"/>
                    <a:pt x="543339" y="419195"/>
                  </a:cubicBezTo>
                  <a:cubicBezTo>
                    <a:pt x="555805" y="424259"/>
                    <a:pt x="568674" y="428275"/>
                    <a:pt x="581439" y="432530"/>
                  </a:cubicBezTo>
                  <a:cubicBezTo>
                    <a:pt x="587728" y="434626"/>
                    <a:pt x="594114" y="436424"/>
                    <a:pt x="600489" y="438245"/>
                  </a:cubicBezTo>
                  <a:cubicBezTo>
                    <a:pt x="610216" y="441024"/>
                    <a:pt x="628022" y="446009"/>
                    <a:pt x="638589" y="447770"/>
                  </a:cubicBezTo>
                  <a:cubicBezTo>
                    <a:pt x="644261" y="448715"/>
                    <a:pt x="650019" y="449040"/>
                    <a:pt x="655734" y="449675"/>
                  </a:cubicBezTo>
                  <a:cubicBezTo>
                    <a:pt x="684235" y="465962"/>
                    <a:pt x="690306" y="470520"/>
                    <a:pt x="724314" y="483965"/>
                  </a:cubicBezTo>
                  <a:cubicBezTo>
                    <a:pt x="759868" y="498021"/>
                    <a:pt x="756588" y="494409"/>
                    <a:pt x="785274" y="503015"/>
                  </a:cubicBezTo>
                  <a:cubicBezTo>
                    <a:pt x="811467" y="510873"/>
                    <a:pt x="792880" y="507538"/>
                    <a:pt x="817659" y="510635"/>
                  </a:cubicBezTo>
                  <a:cubicBezTo>
                    <a:pt x="833574" y="515409"/>
                    <a:pt x="840826" y="518356"/>
                    <a:pt x="857664" y="520160"/>
                  </a:cubicBezTo>
                  <a:cubicBezTo>
                    <a:pt x="868416" y="521312"/>
                    <a:pt x="879254" y="521430"/>
                    <a:pt x="890049" y="522065"/>
                  </a:cubicBezTo>
                  <a:cubicBezTo>
                    <a:pt x="905252" y="524404"/>
                    <a:pt x="918629" y="526909"/>
                    <a:pt x="933864" y="527780"/>
                  </a:cubicBezTo>
                  <a:cubicBezTo>
                    <a:pt x="949726" y="528686"/>
                    <a:pt x="965614" y="529050"/>
                    <a:pt x="981489" y="529685"/>
                  </a:cubicBezTo>
                  <a:cubicBezTo>
                    <a:pt x="1006304" y="538902"/>
                    <a:pt x="1082295" y="569385"/>
                    <a:pt x="1111029" y="571595"/>
                  </a:cubicBezTo>
                  <a:cubicBezTo>
                    <a:pt x="1144748" y="574189"/>
                    <a:pt x="1127598" y="572329"/>
                    <a:pt x="1162464" y="577310"/>
                  </a:cubicBezTo>
                  <a:lnTo>
                    <a:pt x="1293909" y="575405"/>
                  </a:lnTo>
                  <a:cubicBezTo>
                    <a:pt x="1296526" y="575333"/>
                    <a:pt x="1298914" y="573634"/>
                    <a:pt x="1301529" y="573500"/>
                  </a:cubicBezTo>
                  <a:cubicBezTo>
                    <a:pt x="1323734" y="572361"/>
                    <a:pt x="1345979" y="572230"/>
                    <a:pt x="1368204" y="571595"/>
                  </a:cubicBezTo>
                  <a:cubicBezTo>
                    <a:pt x="1398852" y="565028"/>
                    <a:pt x="1399272" y="565684"/>
                    <a:pt x="1432974" y="554450"/>
                  </a:cubicBezTo>
                  <a:cubicBezTo>
                    <a:pt x="1438689" y="552545"/>
                    <a:pt x="1444655" y="551272"/>
                    <a:pt x="1450119" y="548735"/>
                  </a:cubicBezTo>
                  <a:cubicBezTo>
                    <a:pt x="1462485" y="542994"/>
                    <a:pt x="1474476" y="536449"/>
                    <a:pt x="1486314" y="529685"/>
                  </a:cubicBezTo>
                  <a:cubicBezTo>
                    <a:pt x="1488919" y="528196"/>
                    <a:pt x="1502389" y="520172"/>
                    <a:pt x="1507269" y="518255"/>
                  </a:cubicBezTo>
                  <a:cubicBezTo>
                    <a:pt x="1526443" y="510722"/>
                    <a:pt x="1554072" y="502044"/>
                    <a:pt x="1573944" y="491585"/>
                  </a:cubicBezTo>
                  <a:cubicBezTo>
                    <a:pt x="1579245" y="488795"/>
                    <a:pt x="1583983" y="485032"/>
                    <a:pt x="1589184" y="482060"/>
                  </a:cubicBezTo>
                  <a:cubicBezTo>
                    <a:pt x="1592882" y="479947"/>
                    <a:pt x="1596935" y="478491"/>
                    <a:pt x="1600614" y="476345"/>
                  </a:cubicBezTo>
                  <a:cubicBezTo>
                    <a:pt x="1604569" y="474038"/>
                    <a:pt x="1608144" y="471125"/>
                    <a:pt x="1612044" y="468725"/>
                  </a:cubicBezTo>
                  <a:cubicBezTo>
                    <a:pt x="1616404" y="466042"/>
                    <a:pt x="1621239" y="464116"/>
                    <a:pt x="1625379" y="461105"/>
                  </a:cubicBezTo>
                  <a:cubicBezTo>
                    <a:pt x="1632498" y="455927"/>
                    <a:pt x="1633271" y="452216"/>
                    <a:pt x="1638714" y="445865"/>
                  </a:cubicBezTo>
                  <a:cubicBezTo>
                    <a:pt x="1640467" y="443820"/>
                    <a:pt x="1642775" y="442277"/>
                    <a:pt x="1644429" y="440150"/>
                  </a:cubicBezTo>
                  <a:cubicBezTo>
                    <a:pt x="1660379" y="419643"/>
                    <a:pt x="1644789" y="435980"/>
                    <a:pt x="1657764" y="423005"/>
                  </a:cubicBezTo>
                  <a:cubicBezTo>
                    <a:pt x="1658399" y="420465"/>
                    <a:pt x="1661305" y="417429"/>
                    <a:pt x="1659669" y="415385"/>
                  </a:cubicBezTo>
                  <a:cubicBezTo>
                    <a:pt x="1657646" y="412857"/>
                    <a:pt x="1653376" y="413676"/>
                    <a:pt x="1650144" y="413480"/>
                  </a:cubicBezTo>
                  <a:cubicBezTo>
                    <a:pt x="1632385" y="412404"/>
                    <a:pt x="1614584" y="412210"/>
                    <a:pt x="1596804" y="411575"/>
                  </a:cubicBezTo>
                  <a:cubicBezTo>
                    <a:pt x="1593629" y="410940"/>
                    <a:pt x="1590488" y="410098"/>
                    <a:pt x="1587279" y="409670"/>
                  </a:cubicBezTo>
                  <a:cubicBezTo>
                    <a:pt x="1580953" y="408827"/>
                    <a:pt x="1574487" y="409017"/>
                    <a:pt x="1568229" y="407765"/>
                  </a:cubicBezTo>
                  <a:cubicBezTo>
                    <a:pt x="1565089" y="407137"/>
                    <a:pt x="1554271" y="401966"/>
                    <a:pt x="1551084" y="400145"/>
                  </a:cubicBezTo>
                  <a:cubicBezTo>
                    <a:pt x="1549096" y="399009"/>
                    <a:pt x="1547473" y="397237"/>
                    <a:pt x="1545369" y="396335"/>
                  </a:cubicBezTo>
                  <a:cubicBezTo>
                    <a:pt x="1542963" y="395304"/>
                    <a:pt x="1540200" y="395349"/>
                    <a:pt x="1537749" y="394430"/>
                  </a:cubicBezTo>
                  <a:cubicBezTo>
                    <a:pt x="1535090" y="393433"/>
                    <a:pt x="1532595" y="392029"/>
                    <a:pt x="1530129" y="390620"/>
                  </a:cubicBezTo>
                  <a:cubicBezTo>
                    <a:pt x="1528141" y="389484"/>
                    <a:pt x="1526586" y="387534"/>
                    <a:pt x="1524414" y="386810"/>
                  </a:cubicBezTo>
                  <a:cubicBezTo>
                    <a:pt x="1520750" y="385589"/>
                    <a:pt x="1516794" y="385540"/>
                    <a:pt x="1512984" y="384905"/>
                  </a:cubicBezTo>
                  <a:cubicBezTo>
                    <a:pt x="1509809" y="383000"/>
                    <a:pt x="1506731" y="380922"/>
                    <a:pt x="1503459" y="379190"/>
                  </a:cubicBezTo>
                  <a:cubicBezTo>
                    <a:pt x="1495930" y="375204"/>
                    <a:pt x="1487904" y="372143"/>
                    <a:pt x="1480599" y="367760"/>
                  </a:cubicBezTo>
                  <a:cubicBezTo>
                    <a:pt x="1477424" y="365855"/>
                    <a:pt x="1474311" y="363843"/>
                    <a:pt x="1471074" y="362045"/>
                  </a:cubicBezTo>
                  <a:cubicBezTo>
                    <a:pt x="1462780" y="357437"/>
                    <a:pt x="1463304" y="359243"/>
                    <a:pt x="1455834" y="352520"/>
                  </a:cubicBezTo>
                  <a:cubicBezTo>
                    <a:pt x="1451829" y="348916"/>
                    <a:pt x="1448214" y="344900"/>
                    <a:pt x="1444404" y="341090"/>
                  </a:cubicBezTo>
                  <a:cubicBezTo>
                    <a:pt x="1442499" y="339185"/>
                    <a:pt x="1439894" y="337785"/>
                    <a:pt x="1438689" y="335375"/>
                  </a:cubicBezTo>
                  <a:cubicBezTo>
                    <a:pt x="1433855" y="325707"/>
                    <a:pt x="1437242" y="329330"/>
                    <a:pt x="1429164" y="323945"/>
                  </a:cubicBezTo>
                  <a:cubicBezTo>
                    <a:pt x="1422044" y="306145"/>
                    <a:pt x="1418052" y="273145"/>
                    <a:pt x="1415829" y="262985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BA2CD81-5EB9-455D-8F11-79582DD1B7B0}"/>
                </a:ext>
              </a:extLst>
            </p:cNvPr>
            <p:cNvSpPr/>
            <p:nvPr/>
          </p:nvSpPr>
          <p:spPr>
            <a:xfrm rot="10800000">
              <a:off x="9399452" y="3241876"/>
              <a:ext cx="1660162" cy="577310"/>
            </a:xfrm>
            <a:custGeom>
              <a:avLst/>
              <a:gdLst>
                <a:gd name="connsiteX0" fmla="*/ 1415829 w 1660162"/>
                <a:gd name="connsiteY0" fmla="*/ 262985 h 577310"/>
                <a:gd name="connsiteX1" fmla="*/ 1415829 w 1660162"/>
                <a:gd name="connsiteY1" fmla="*/ 262985 h 577310"/>
                <a:gd name="connsiteX2" fmla="*/ 1408209 w 1660162"/>
                <a:gd name="connsiteY2" fmla="*/ 283940 h 577310"/>
                <a:gd name="connsiteX3" fmla="*/ 1404399 w 1660162"/>
                <a:gd name="connsiteY3" fmla="*/ 291560 h 577310"/>
                <a:gd name="connsiteX4" fmla="*/ 1396779 w 1660162"/>
                <a:gd name="connsiteY4" fmla="*/ 297275 h 577310"/>
                <a:gd name="connsiteX5" fmla="*/ 1385349 w 1660162"/>
                <a:gd name="connsiteY5" fmla="*/ 306800 h 577310"/>
                <a:gd name="connsiteX6" fmla="*/ 1381539 w 1660162"/>
                <a:gd name="connsiteY6" fmla="*/ 314420 h 577310"/>
                <a:gd name="connsiteX7" fmla="*/ 1354869 w 1660162"/>
                <a:gd name="connsiteY7" fmla="*/ 337280 h 577310"/>
                <a:gd name="connsiteX8" fmla="*/ 1328199 w 1660162"/>
                <a:gd name="connsiteY8" fmla="*/ 358235 h 577310"/>
                <a:gd name="connsiteX9" fmla="*/ 1316769 w 1660162"/>
                <a:gd name="connsiteY9" fmla="*/ 367760 h 577310"/>
                <a:gd name="connsiteX10" fmla="*/ 1299624 w 1660162"/>
                <a:gd name="connsiteY10" fmla="*/ 373475 h 577310"/>
                <a:gd name="connsiteX11" fmla="*/ 1280574 w 1660162"/>
                <a:gd name="connsiteY11" fmla="*/ 383000 h 577310"/>
                <a:gd name="connsiteX12" fmla="*/ 1251999 w 1660162"/>
                <a:gd name="connsiteY12" fmla="*/ 398240 h 577310"/>
                <a:gd name="connsiteX13" fmla="*/ 1242474 w 1660162"/>
                <a:gd name="connsiteY13" fmla="*/ 400145 h 577310"/>
                <a:gd name="connsiteX14" fmla="*/ 1200564 w 1660162"/>
                <a:gd name="connsiteY14" fmla="*/ 411575 h 577310"/>
                <a:gd name="connsiteX15" fmla="*/ 1166274 w 1660162"/>
                <a:gd name="connsiteY15" fmla="*/ 419195 h 577310"/>
                <a:gd name="connsiteX16" fmla="*/ 1137699 w 1660162"/>
                <a:gd name="connsiteY16" fmla="*/ 423005 h 577310"/>
                <a:gd name="connsiteX17" fmla="*/ 1118649 w 1660162"/>
                <a:gd name="connsiteY17" fmla="*/ 426815 h 577310"/>
                <a:gd name="connsiteX18" fmla="*/ 1101504 w 1660162"/>
                <a:gd name="connsiteY18" fmla="*/ 428720 h 577310"/>
                <a:gd name="connsiteX19" fmla="*/ 1002444 w 1660162"/>
                <a:gd name="connsiteY19" fmla="*/ 443960 h 577310"/>
                <a:gd name="connsiteX20" fmla="*/ 958629 w 1660162"/>
                <a:gd name="connsiteY20" fmla="*/ 447770 h 577310"/>
                <a:gd name="connsiteX21" fmla="*/ 901479 w 1660162"/>
                <a:gd name="connsiteY21" fmla="*/ 453485 h 577310"/>
                <a:gd name="connsiteX22" fmla="*/ 861474 w 1660162"/>
                <a:gd name="connsiteY22" fmla="*/ 455390 h 577310"/>
                <a:gd name="connsiteX23" fmla="*/ 834804 w 1660162"/>
                <a:gd name="connsiteY23" fmla="*/ 453485 h 577310"/>
                <a:gd name="connsiteX24" fmla="*/ 777654 w 1660162"/>
                <a:gd name="connsiteY24" fmla="*/ 445865 h 577310"/>
                <a:gd name="connsiteX25" fmla="*/ 752889 w 1660162"/>
                <a:gd name="connsiteY25" fmla="*/ 438245 h 577310"/>
                <a:gd name="connsiteX26" fmla="*/ 703359 w 1660162"/>
                <a:gd name="connsiteY26" fmla="*/ 426815 h 577310"/>
                <a:gd name="connsiteX27" fmla="*/ 653829 w 1660162"/>
                <a:gd name="connsiteY27" fmla="*/ 415385 h 577310"/>
                <a:gd name="connsiteX28" fmla="*/ 596679 w 1660162"/>
                <a:gd name="connsiteY28" fmla="*/ 398240 h 577310"/>
                <a:gd name="connsiteX29" fmla="*/ 573819 w 1660162"/>
                <a:gd name="connsiteY29" fmla="*/ 390620 h 577310"/>
                <a:gd name="connsiteX30" fmla="*/ 562389 w 1660162"/>
                <a:gd name="connsiteY30" fmla="*/ 388715 h 577310"/>
                <a:gd name="connsiteX31" fmla="*/ 493809 w 1660162"/>
                <a:gd name="connsiteY31" fmla="*/ 369665 h 577310"/>
                <a:gd name="connsiteX32" fmla="*/ 406179 w 1660162"/>
                <a:gd name="connsiteY32" fmla="*/ 320135 h 577310"/>
                <a:gd name="connsiteX33" fmla="*/ 381414 w 1660162"/>
                <a:gd name="connsiteY33" fmla="*/ 302990 h 577310"/>
                <a:gd name="connsiteX34" fmla="*/ 354744 w 1660162"/>
                <a:gd name="connsiteY34" fmla="*/ 287750 h 577310"/>
                <a:gd name="connsiteX35" fmla="*/ 322359 w 1660162"/>
                <a:gd name="connsiteY35" fmla="*/ 266795 h 577310"/>
                <a:gd name="connsiteX36" fmla="*/ 255684 w 1660162"/>
                <a:gd name="connsiteY36" fmla="*/ 228695 h 577310"/>
                <a:gd name="connsiteX37" fmla="*/ 223299 w 1660162"/>
                <a:gd name="connsiteY37" fmla="*/ 213455 h 577310"/>
                <a:gd name="connsiteX38" fmla="*/ 179484 w 1660162"/>
                <a:gd name="connsiteY38" fmla="*/ 188690 h 577310"/>
                <a:gd name="connsiteX39" fmla="*/ 116619 w 1660162"/>
                <a:gd name="connsiteY39" fmla="*/ 127730 h 577310"/>
                <a:gd name="connsiteX40" fmla="*/ 82329 w 1660162"/>
                <a:gd name="connsiteY40" fmla="*/ 93440 h 577310"/>
                <a:gd name="connsiteX41" fmla="*/ 67089 w 1660162"/>
                <a:gd name="connsiteY41" fmla="*/ 78200 h 577310"/>
                <a:gd name="connsiteX42" fmla="*/ 49944 w 1660162"/>
                <a:gd name="connsiteY42" fmla="*/ 59150 h 577310"/>
                <a:gd name="connsiteX43" fmla="*/ 32799 w 1660162"/>
                <a:gd name="connsiteY43" fmla="*/ 42005 h 577310"/>
                <a:gd name="connsiteX44" fmla="*/ 9939 w 1660162"/>
                <a:gd name="connsiteY44" fmla="*/ 13430 h 577310"/>
                <a:gd name="connsiteX45" fmla="*/ 2319 w 1660162"/>
                <a:gd name="connsiteY45" fmla="*/ 7715 h 577310"/>
                <a:gd name="connsiteX46" fmla="*/ 17559 w 1660162"/>
                <a:gd name="connsiteY46" fmla="*/ 21050 h 577310"/>
                <a:gd name="connsiteX47" fmla="*/ 38514 w 1660162"/>
                <a:gd name="connsiteY47" fmla="*/ 47720 h 577310"/>
                <a:gd name="connsiteX48" fmla="*/ 48039 w 1660162"/>
                <a:gd name="connsiteY48" fmla="*/ 55340 h 577310"/>
                <a:gd name="connsiteX49" fmla="*/ 51849 w 1660162"/>
                <a:gd name="connsiteY49" fmla="*/ 61055 h 577310"/>
                <a:gd name="connsiteX50" fmla="*/ 57564 w 1660162"/>
                <a:gd name="connsiteY50" fmla="*/ 66770 h 577310"/>
                <a:gd name="connsiteX51" fmla="*/ 74709 w 1660162"/>
                <a:gd name="connsiteY51" fmla="*/ 91535 h 577310"/>
                <a:gd name="connsiteX52" fmla="*/ 80424 w 1660162"/>
                <a:gd name="connsiteY52" fmla="*/ 99155 h 577310"/>
                <a:gd name="connsiteX53" fmla="*/ 101379 w 1660162"/>
                <a:gd name="connsiteY53" fmla="*/ 131540 h 577310"/>
                <a:gd name="connsiteX54" fmla="*/ 137574 w 1660162"/>
                <a:gd name="connsiteY54" fmla="*/ 165830 h 577310"/>
                <a:gd name="connsiteX55" fmla="*/ 158529 w 1660162"/>
                <a:gd name="connsiteY55" fmla="*/ 184880 h 577310"/>
                <a:gd name="connsiteX56" fmla="*/ 177579 w 1660162"/>
                <a:gd name="connsiteY56" fmla="*/ 202025 h 577310"/>
                <a:gd name="connsiteX57" fmla="*/ 190914 w 1660162"/>
                <a:gd name="connsiteY57" fmla="*/ 211550 h 577310"/>
                <a:gd name="connsiteX58" fmla="*/ 198534 w 1660162"/>
                <a:gd name="connsiteY58" fmla="*/ 219170 h 577310"/>
                <a:gd name="connsiteX59" fmla="*/ 208059 w 1660162"/>
                <a:gd name="connsiteY59" fmla="*/ 224885 h 577310"/>
                <a:gd name="connsiteX60" fmla="*/ 238539 w 1660162"/>
                <a:gd name="connsiteY60" fmla="*/ 247745 h 577310"/>
                <a:gd name="connsiteX61" fmla="*/ 259494 w 1660162"/>
                <a:gd name="connsiteY61" fmla="*/ 259175 h 577310"/>
                <a:gd name="connsiteX62" fmla="*/ 265209 w 1660162"/>
                <a:gd name="connsiteY62" fmla="*/ 264890 h 577310"/>
                <a:gd name="connsiteX63" fmla="*/ 295689 w 1660162"/>
                <a:gd name="connsiteY63" fmla="*/ 287750 h 577310"/>
                <a:gd name="connsiteX64" fmla="*/ 349029 w 1660162"/>
                <a:gd name="connsiteY64" fmla="*/ 316325 h 577310"/>
                <a:gd name="connsiteX65" fmla="*/ 400464 w 1660162"/>
                <a:gd name="connsiteY65" fmla="*/ 350615 h 577310"/>
                <a:gd name="connsiteX66" fmla="*/ 411894 w 1660162"/>
                <a:gd name="connsiteY66" fmla="*/ 356330 h 577310"/>
                <a:gd name="connsiteX67" fmla="*/ 436659 w 1660162"/>
                <a:gd name="connsiteY67" fmla="*/ 371570 h 577310"/>
                <a:gd name="connsiteX68" fmla="*/ 472854 w 1660162"/>
                <a:gd name="connsiteY68" fmla="*/ 384905 h 577310"/>
                <a:gd name="connsiteX69" fmla="*/ 520479 w 1660162"/>
                <a:gd name="connsiteY69" fmla="*/ 407765 h 577310"/>
                <a:gd name="connsiteX70" fmla="*/ 543339 w 1660162"/>
                <a:gd name="connsiteY70" fmla="*/ 419195 h 577310"/>
                <a:gd name="connsiteX71" fmla="*/ 581439 w 1660162"/>
                <a:gd name="connsiteY71" fmla="*/ 432530 h 577310"/>
                <a:gd name="connsiteX72" fmla="*/ 600489 w 1660162"/>
                <a:gd name="connsiteY72" fmla="*/ 438245 h 577310"/>
                <a:gd name="connsiteX73" fmla="*/ 638589 w 1660162"/>
                <a:gd name="connsiteY73" fmla="*/ 447770 h 577310"/>
                <a:gd name="connsiteX74" fmla="*/ 655734 w 1660162"/>
                <a:gd name="connsiteY74" fmla="*/ 449675 h 577310"/>
                <a:gd name="connsiteX75" fmla="*/ 724314 w 1660162"/>
                <a:gd name="connsiteY75" fmla="*/ 483965 h 577310"/>
                <a:gd name="connsiteX76" fmla="*/ 785274 w 1660162"/>
                <a:gd name="connsiteY76" fmla="*/ 503015 h 577310"/>
                <a:gd name="connsiteX77" fmla="*/ 817659 w 1660162"/>
                <a:gd name="connsiteY77" fmla="*/ 510635 h 577310"/>
                <a:gd name="connsiteX78" fmla="*/ 857664 w 1660162"/>
                <a:gd name="connsiteY78" fmla="*/ 520160 h 577310"/>
                <a:gd name="connsiteX79" fmla="*/ 890049 w 1660162"/>
                <a:gd name="connsiteY79" fmla="*/ 522065 h 577310"/>
                <a:gd name="connsiteX80" fmla="*/ 933864 w 1660162"/>
                <a:gd name="connsiteY80" fmla="*/ 527780 h 577310"/>
                <a:gd name="connsiteX81" fmla="*/ 981489 w 1660162"/>
                <a:gd name="connsiteY81" fmla="*/ 529685 h 577310"/>
                <a:gd name="connsiteX82" fmla="*/ 1111029 w 1660162"/>
                <a:gd name="connsiteY82" fmla="*/ 571595 h 577310"/>
                <a:gd name="connsiteX83" fmla="*/ 1162464 w 1660162"/>
                <a:gd name="connsiteY83" fmla="*/ 577310 h 577310"/>
                <a:gd name="connsiteX84" fmla="*/ 1293909 w 1660162"/>
                <a:gd name="connsiteY84" fmla="*/ 575405 h 577310"/>
                <a:gd name="connsiteX85" fmla="*/ 1301529 w 1660162"/>
                <a:gd name="connsiteY85" fmla="*/ 573500 h 577310"/>
                <a:gd name="connsiteX86" fmla="*/ 1368204 w 1660162"/>
                <a:gd name="connsiteY86" fmla="*/ 571595 h 577310"/>
                <a:gd name="connsiteX87" fmla="*/ 1432974 w 1660162"/>
                <a:gd name="connsiteY87" fmla="*/ 554450 h 577310"/>
                <a:gd name="connsiteX88" fmla="*/ 1450119 w 1660162"/>
                <a:gd name="connsiteY88" fmla="*/ 548735 h 577310"/>
                <a:gd name="connsiteX89" fmla="*/ 1486314 w 1660162"/>
                <a:gd name="connsiteY89" fmla="*/ 529685 h 577310"/>
                <a:gd name="connsiteX90" fmla="*/ 1507269 w 1660162"/>
                <a:gd name="connsiteY90" fmla="*/ 518255 h 577310"/>
                <a:gd name="connsiteX91" fmla="*/ 1573944 w 1660162"/>
                <a:gd name="connsiteY91" fmla="*/ 491585 h 577310"/>
                <a:gd name="connsiteX92" fmla="*/ 1589184 w 1660162"/>
                <a:gd name="connsiteY92" fmla="*/ 482060 h 577310"/>
                <a:gd name="connsiteX93" fmla="*/ 1600614 w 1660162"/>
                <a:gd name="connsiteY93" fmla="*/ 476345 h 577310"/>
                <a:gd name="connsiteX94" fmla="*/ 1612044 w 1660162"/>
                <a:gd name="connsiteY94" fmla="*/ 468725 h 577310"/>
                <a:gd name="connsiteX95" fmla="*/ 1625379 w 1660162"/>
                <a:gd name="connsiteY95" fmla="*/ 461105 h 577310"/>
                <a:gd name="connsiteX96" fmla="*/ 1638714 w 1660162"/>
                <a:gd name="connsiteY96" fmla="*/ 445865 h 577310"/>
                <a:gd name="connsiteX97" fmla="*/ 1644429 w 1660162"/>
                <a:gd name="connsiteY97" fmla="*/ 440150 h 577310"/>
                <a:gd name="connsiteX98" fmla="*/ 1657764 w 1660162"/>
                <a:gd name="connsiteY98" fmla="*/ 423005 h 577310"/>
                <a:gd name="connsiteX99" fmla="*/ 1659669 w 1660162"/>
                <a:gd name="connsiteY99" fmla="*/ 415385 h 577310"/>
                <a:gd name="connsiteX100" fmla="*/ 1650144 w 1660162"/>
                <a:gd name="connsiteY100" fmla="*/ 413480 h 577310"/>
                <a:gd name="connsiteX101" fmla="*/ 1596804 w 1660162"/>
                <a:gd name="connsiteY101" fmla="*/ 411575 h 577310"/>
                <a:gd name="connsiteX102" fmla="*/ 1587279 w 1660162"/>
                <a:gd name="connsiteY102" fmla="*/ 409670 h 577310"/>
                <a:gd name="connsiteX103" fmla="*/ 1568229 w 1660162"/>
                <a:gd name="connsiteY103" fmla="*/ 407765 h 577310"/>
                <a:gd name="connsiteX104" fmla="*/ 1551084 w 1660162"/>
                <a:gd name="connsiteY104" fmla="*/ 400145 h 577310"/>
                <a:gd name="connsiteX105" fmla="*/ 1545369 w 1660162"/>
                <a:gd name="connsiteY105" fmla="*/ 396335 h 577310"/>
                <a:gd name="connsiteX106" fmla="*/ 1537749 w 1660162"/>
                <a:gd name="connsiteY106" fmla="*/ 394430 h 577310"/>
                <a:gd name="connsiteX107" fmla="*/ 1530129 w 1660162"/>
                <a:gd name="connsiteY107" fmla="*/ 390620 h 577310"/>
                <a:gd name="connsiteX108" fmla="*/ 1524414 w 1660162"/>
                <a:gd name="connsiteY108" fmla="*/ 386810 h 577310"/>
                <a:gd name="connsiteX109" fmla="*/ 1512984 w 1660162"/>
                <a:gd name="connsiteY109" fmla="*/ 384905 h 577310"/>
                <a:gd name="connsiteX110" fmla="*/ 1503459 w 1660162"/>
                <a:gd name="connsiteY110" fmla="*/ 379190 h 577310"/>
                <a:gd name="connsiteX111" fmla="*/ 1480599 w 1660162"/>
                <a:gd name="connsiteY111" fmla="*/ 367760 h 577310"/>
                <a:gd name="connsiteX112" fmla="*/ 1471074 w 1660162"/>
                <a:gd name="connsiteY112" fmla="*/ 362045 h 577310"/>
                <a:gd name="connsiteX113" fmla="*/ 1455834 w 1660162"/>
                <a:gd name="connsiteY113" fmla="*/ 352520 h 577310"/>
                <a:gd name="connsiteX114" fmla="*/ 1444404 w 1660162"/>
                <a:gd name="connsiteY114" fmla="*/ 341090 h 577310"/>
                <a:gd name="connsiteX115" fmla="*/ 1438689 w 1660162"/>
                <a:gd name="connsiteY115" fmla="*/ 335375 h 577310"/>
                <a:gd name="connsiteX116" fmla="*/ 1429164 w 1660162"/>
                <a:gd name="connsiteY116" fmla="*/ 323945 h 577310"/>
                <a:gd name="connsiteX117" fmla="*/ 1415829 w 1660162"/>
                <a:gd name="connsiteY117" fmla="*/ 262985 h 57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660162" h="577310">
                  <a:moveTo>
                    <a:pt x="1415829" y="262985"/>
                  </a:moveTo>
                  <a:lnTo>
                    <a:pt x="1415829" y="262985"/>
                  </a:lnTo>
                  <a:cubicBezTo>
                    <a:pt x="1413289" y="269970"/>
                    <a:pt x="1410969" y="277039"/>
                    <a:pt x="1408209" y="283940"/>
                  </a:cubicBezTo>
                  <a:cubicBezTo>
                    <a:pt x="1407154" y="286577"/>
                    <a:pt x="1406247" y="289404"/>
                    <a:pt x="1404399" y="291560"/>
                  </a:cubicBezTo>
                  <a:cubicBezTo>
                    <a:pt x="1402333" y="293971"/>
                    <a:pt x="1399190" y="295209"/>
                    <a:pt x="1396779" y="297275"/>
                  </a:cubicBezTo>
                  <a:cubicBezTo>
                    <a:pt x="1383945" y="308276"/>
                    <a:pt x="1397980" y="298379"/>
                    <a:pt x="1385349" y="306800"/>
                  </a:cubicBezTo>
                  <a:cubicBezTo>
                    <a:pt x="1384079" y="309340"/>
                    <a:pt x="1383282" y="312178"/>
                    <a:pt x="1381539" y="314420"/>
                  </a:cubicBezTo>
                  <a:cubicBezTo>
                    <a:pt x="1371559" y="327251"/>
                    <a:pt x="1368036" y="324113"/>
                    <a:pt x="1354869" y="337280"/>
                  </a:cubicBezTo>
                  <a:cubicBezTo>
                    <a:pt x="1321560" y="370589"/>
                    <a:pt x="1354983" y="340379"/>
                    <a:pt x="1328199" y="358235"/>
                  </a:cubicBezTo>
                  <a:cubicBezTo>
                    <a:pt x="1324072" y="360986"/>
                    <a:pt x="1321145" y="365426"/>
                    <a:pt x="1316769" y="367760"/>
                  </a:cubicBezTo>
                  <a:cubicBezTo>
                    <a:pt x="1311454" y="370595"/>
                    <a:pt x="1305176" y="371137"/>
                    <a:pt x="1299624" y="373475"/>
                  </a:cubicBezTo>
                  <a:cubicBezTo>
                    <a:pt x="1293081" y="376230"/>
                    <a:pt x="1286856" y="379693"/>
                    <a:pt x="1280574" y="383000"/>
                  </a:cubicBezTo>
                  <a:cubicBezTo>
                    <a:pt x="1278182" y="384259"/>
                    <a:pt x="1257238" y="396335"/>
                    <a:pt x="1251999" y="398240"/>
                  </a:cubicBezTo>
                  <a:cubicBezTo>
                    <a:pt x="1248956" y="399347"/>
                    <a:pt x="1245649" y="399510"/>
                    <a:pt x="1242474" y="400145"/>
                  </a:cubicBezTo>
                  <a:cubicBezTo>
                    <a:pt x="1206097" y="416680"/>
                    <a:pt x="1237421" y="405220"/>
                    <a:pt x="1200564" y="411575"/>
                  </a:cubicBezTo>
                  <a:cubicBezTo>
                    <a:pt x="1189025" y="413564"/>
                    <a:pt x="1177880" y="417648"/>
                    <a:pt x="1166274" y="419195"/>
                  </a:cubicBezTo>
                  <a:cubicBezTo>
                    <a:pt x="1156749" y="420465"/>
                    <a:pt x="1147188" y="421487"/>
                    <a:pt x="1137699" y="423005"/>
                  </a:cubicBezTo>
                  <a:cubicBezTo>
                    <a:pt x="1131305" y="424028"/>
                    <a:pt x="1125046" y="425805"/>
                    <a:pt x="1118649" y="426815"/>
                  </a:cubicBezTo>
                  <a:cubicBezTo>
                    <a:pt x="1112969" y="427712"/>
                    <a:pt x="1107191" y="427867"/>
                    <a:pt x="1101504" y="428720"/>
                  </a:cubicBezTo>
                  <a:cubicBezTo>
                    <a:pt x="1094609" y="429754"/>
                    <a:pt x="1017967" y="442610"/>
                    <a:pt x="1002444" y="443960"/>
                  </a:cubicBezTo>
                  <a:lnTo>
                    <a:pt x="958629" y="447770"/>
                  </a:lnTo>
                  <a:cubicBezTo>
                    <a:pt x="933125" y="450258"/>
                    <a:pt x="924905" y="452065"/>
                    <a:pt x="901479" y="453485"/>
                  </a:cubicBezTo>
                  <a:cubicBezTo>
                    <a:pt x="888153" y="454293"/>
                    <a:pt x="874809" y="454755"/>
                    <a:pt x="861474" y="455390"/>
                  </a:cubicBezTo>
                  <a:cubicBezTo>
                    <a:pt x="852584" y="454755"/>
                    <a:pt x="843643" y="454626"/>
                    <a:pt x="834804" y="453485"/>
                  </a:cubicBezTo>
                  <a:cubicBezTo>
                    <a:pt x="757361" y="443492"/>
                    <a:pt x="841222" y="450755"/>
                    <a:pt x="777654" y="445865"/>
                  </a:cubicBezTo>
                  <a:cubicBezTo>
                    <a:pt x="769399" y="443325"/>
                    <a:pt x="761250" y="440413"/>
                    <a:pt x="752889" y="438245"/>
                  </a:cubicBezTo>
                  <a:cubicBezTo>
                    <a:pt x="697097" y="423780"/>
                    <a:pt x="753563" y="440872"/>
                    <a:pt x="703359" y="426815"/>
                  </a:cubicBezTo>
                  <a:cubicBezTo>
                    <a:pt x="663423" y="415633"/>
                    <a:pt x="694082" y="421578"/>
                    <a:pt x="653829" y="415385"/>
                  </a:cubicBezTo>
                  <a:cubicBezTo>
                    <a:pt x="584715" y="392347"/>
                    <a:pt x="665576" y="418654"/>
                    <a:pt x="596679" y="398240"/>
                  </a:cubicBezTo>
                  <a:cubicBezTo>
                    <a:pt x="588978" y="395958"/>
                    <a:pt x="581558" y="392770"/>
                    <a:pt x="573819" y="390620"/>
                  </a:cubicBezTo>
                  <a:cubicBezTo>
                    <a:pt x="570097" y="389586"/>
                    <a:pt x="566163" y="389536"/>
                    <a:pt x="562389" y="388715"/>
                  </a:cubicBezTo>
                  <a:cubicBezTo>
                    <a:pt x="545438" y="385030"/>
                    <a:pt x="508919" y="376639"/>
                    <a:pt x="493809" y="369665"/>
                  </a:cubicBezTo>
                  <a:cubicBezTo>
                    <a:pt x="485405" y="365786"/>
                    <a:pt x="425702" y="333651"/>
                    <a:pt x="406179" y="320135"/>
                  </a:cubicBezTo>
                  <a:cubicBezTo>
                    <a:pt x="397924" y="314420"/>
                    <a:pt x="389910" y="308340"/>
                    <a:pt x="381414" y="302990"/>
                  </a:cubicBezTo>
                  <a:cubicBezTo>
                    <a:pt x="372749" y="297534"/>
                    <a:pt x="363474" y="293101"/>
                    <a:pt x="354744" y="287750"/>
                  </a:cubicBezTo>
                  <a:cubicBezTo>
                    <a:pt x="343781" y="281031"/>
                    <a:pt x="333403" y="273379"/>
                    <a:pt x="322359" y="266795"/>
                  </a:cubicBezTo>
                  <a:cubicBezTo>
                    <a:pt x="300372" y="253687"/>
                    <a:pt x="279451" y="238202"/>
                    <a:pt x="255684" y="228695"/>
                  </a:cubicBezTo>
                  <a:cubicBezTo>
                    <a:pt x="197727" y="205512"/>
                    <a:pt x="268138" y="234695"/>
                    <a:pt x="223299" y="213455"/>
                  </a:cubicBezTo>
                  <a:cubicBezTo>
                    <a:pt x="192965" y="199086"/>
                    <a:pt x="206594" y="210378"/>
                    <a:pt x="179484" y="188690"/>
                  </a:cubicBezTo>
                  <a:cubicBezTo>
                    <a:pt x="88916" y="116235"/>
                    <a:pt x="163687" y="180028"/>
                    <a:pt x="116619" y="127730"/>
                  </a:cubicBezTo>
                  <a:cubicBezTo>
                    <a:pt x="105806" y="115715"/>
                    <a:pt x="93759" y="104870"/>
                    <a:pt x="82329" y="93440"/>
                  </a:cubicBezTo>
                  <a:cubicBezTo>
                    <a:pt x="77249" y="88360"/>
                    <a:pt x="71895" y="83540"/>
                    <a:pt x="67089" y="78200"/>
                  </a:cubicBezTo>
                  <a:cubicBezTo>
                    <a:pt x="61374" y="71850"/>
                    <a:pt x="55819" y="65352"/>
                    <a:pt x="49944" y="59150"/>
                  </a:cubicBezTo>
                  <a:cubicBezTo>
                    <a:pt x="44385" y="53283"/>
                    <a:pt x="38146" y="48065"/>
                    <a:pt x="32799" y="42005"/>
                  </a:cubicBezTo>
                  <a:cubicBezTo>
                    <a:pt x="16542" y="23581"/>
                    <a:pt x="26713" y="30204"/>
                    <a:pt x="9939" y="13430"/>
                  </a:cubicBezTo>
                  <a:cubicBezTo>
                    <a:pt x="7694" y="11185"/>
                    <a:pt x="4859" y="9620"/>
                    <a:pt x="2319" y="7715"/>
                  </a:cubicBezTo>
                  <a:cubicBezTo>
                    <a:pt x="-2073" y="-5461"/>
                    <a:pt x="-1842" y="-2232"/>
                    <a:pt x="17559" y="21050"/>
                  </a:cubicBezTo>
                  <a:cubicBezTo>
                    <a:pt x="24797" y="29735"/>
                    <a:pt x="29686" y="40657"/>
                    <a:pt x="38514" y="47720"/>
                  </a:cubicBezTo>
                  <a:cubicBezTo>
                    <a:pt x="41689" y="50260"/>
                    <a:pt x="45164" y="52465"/>
                    <a:pt x="48039" y="55340"/>
                  </a:cubicBezTo>
                  <a:cubicBezTo>
                    <a:pt x="49658" y="56959"/>
                    <a:pt x="50383" y="59296"/>
                    <a:pt x="51849" y="61055"/>
                  </a:cubicBezTo>
                  <a:cubicBezTo>
                    <a:pt x="53574" y="63125"/>
                    <a:pt x="55839" y="64700"/>
                    <a:pt x="57564" y="66770"/>
                  </a:cubicBezTo>
                  <a:cubicBezTo>
                    <a:pt x="87380" y="102549"/>
                    <a:pt x="61881" y="71010"/>
                    <a:pt x="74709" y="91535"/>
                  </a:cubicBezTo>
                  <a:cubicBezTo>
                    <a:pt x="76392" y="94227"/>
                    <a:pt x="78707" y="96484"/>
                    <a:pt x="80424" y="99155"/>
                  </a:cubicBezTo>
                  <a:cubicBezTo>
                    <a:pt x="87115" y="109564"/>
                    <a:pt x="93118" y="122009"/>
                    <a:pt x="101379" y="131540"/>
                  </a:cubicBezTo>
                  <a:cubicBezTo>
                    <a:pt x="109519" y="140932"/>
                    <a:pt x="129404" y="158402"/>
                    <a:pt x="137574" y="165830"/>
                  </a:cubicBezTo>
                  <a:lnTo>
                    <a:pt x="158529" y="184880"/>
                  </a:lnTo>
                  <a:cubicBezTo>
                    <a:pt x="164864" y="190612"/>
                    <a:pt x="170627" y="197059"/>
                    <a:pt x="177579" y="202025"/>
                  </a:cubicBezTo>
                  <a:cubicBezTo>
                    <a:pt x="182024" y="205200"/>
                    <a:pt x="186686" y="208091"/>
                    <a:pt x="190914" y="211550"/>
                  </a:cubicBezTo>
                  <a:cubicBezTo>
                    <a:pt x="193694" y="213825"/>
                    <a:pt x="195699" y="216965"/>
                    <a:pt x="198534" y="219170"/>
                  </a:cubicBezTo>
                  <a:cubicBezTo>
                    <a:pt x="201457" y="221443"/>
                    <a:pt x="205065" y="222707"/>
                    <a:pt x="208059" y="224885"/>
                  </a:cubicBezTo>
                  <a:cubicBezTo>
                    <a:pt x="231419" y="241874"/>
                    <a:pt x="206088" y="227656"/>
                    <a:pt x="238539" y="247745"/>
                  </a:cubicBezTo>
                  <a:cubicBezTo>
                    <a:pt x="245304" y="251933"/>
                    <a:pt x="252801" y="254872"/>
                    <a:pt x="259494" y="259175"/>
                  </a:cubicBezTo>
                  <a:cubicBezTo>
                    <a:pt x="261760" y="260632"/>
                    <a:pt x="263094" y="263221"/>
                    <a:pt x="265209" y="264890"/>
                  </a:cubicBezTo>
                  <a:cubicBezTo>
                    <a:pt x="275177" y="272759"/>
                    <a:pt x="284865" y="281108"/>
                    <a:pt x="295689" y="287750"/>
                  </a:cubicBezTo>
                  <a:cubicBezTo>
                    <a:pt x="312881" y="298300"/>
                    <a:pt x="332505" y="304758"/>
                    <a:pt x="349029" y="316325"/>
                  </a:cubicBezTo>
                  <a:cubicBezTo>
                    <a:pt x="361373" y="324966"/>
                    <a:pt x="390169" y="345467"/>
                    <a:pt x="400464" y="350615"/>
                  </a:cubicBezTo>
                  <a:cubicBezTo>
                    <a:pt x="404274" y="352520"/>
                    <a:pt x="408241" y="354138"/>
                    <a:pt x="411894" y="356330"/>
                  </a:cubicBezTo>
                  <a:cubicBezTo>
                    <a:pt x="428822" y="366487"/>
                    <a:pt x="408342" y="359434"/>
                    <a:pt x="436659" y="371570"/>
                  </a:cubicBezTo>
                  <a:cubicBezTo>
                    <a:pt x="448477" y="376635"/>
                    <a:pt x="461050" y="379808"/>
                    <a:pt x="472854" y="384905"/>
                  </a:cubicBezTo>
                  <a:cubicBezTo>
                    <a:pt x="489020" y="391886"/>
                    <a:pt x="504729" y="399890"/>
                    <a:pt x="520479" y="407765"/>
                  </a:cubicBezTo>
                  <a:cubicBezTo>
                    <a:pt x="528099" y="411575"/>
                    <a:pt x="535446" y="415988"/>
                    <a:pt x="543339" y="419195"/>
                  </a:cubicBezTo>
                  <a:cubicBezTo>
                    <a:pt x="555805" y="424259"/>
                    <a:pt x="568674" y="428275"/>
                    <a:pt x="581439" y="432530"/>
                  </a:cubicBezTo>
                  <a:cubicBezTo>
                    <a:pt x="587728" y="434626"/>
                    <a:pt x="594114" y="436424"/>
                    <a:pt x="600489" y="438245"/>
                  </a:cubicBezTo>
                  <a:cubicBezTo>
                    <a:pt x="610216" y="441024"/>
                    <a:pt x="628022" y="446009"/>
                    <a:pt x="638589" y="447770"/>
                  </a:cubicBezTo>
                  <a:cubicBezTo>
                    <a:pt x="644261" y="448715"/>
                    <a:pt x="650019" y="449040"/>
                    <a:pt x="655734" y="449675"/>
                  </a:cubicBezTo>
                  <a:cubicBezTo>
                    <a:pt x="684235" y="465962"/>
                    <a:pt x="690306" y="470520"/>
                    <a:pt x="724314" y="483965"/>
                  </a:cubicBezTo>
                  <a:cubicBezTo>
                    <a:pt x="759868" y="498021"/>
                    <a:pt x="756588" y="494409"/>
                    <a:pt x="785274" y="503015"/>
                  </a:cubicBezTo>
                  <a:cubicBezTo>
                    <a:pt x="811467" y="510873"/>
                    <a:pt x="792880" y="507538"/>
                    <a:pt x="817659" y="510635"/>
                  </a:cubicBezTo>
                  <a:cubicBezTo>
                    <a:pt x="833574" y="515409"/>
                    <a:pt x="840826" y="518356"/>
                    <a:pt x="857664" y="520160"/>
                  </a:cubicBezTo>
                  <a:cubicBezTo>
                    <a:pt x="868416" y="521312"/>
                    <a:pt x="879254" y="521430"/>
                    <a:pt x="890049" y="522065"/>
                  </a:cubicBezTo>
                  <a:cubicBezTo>
                    <a:pt x="905252" y="524404"/>
                    <a:pt x="918629" y="526909"/>
                    <a:pt x="933864" y="527780"/>
                  </a:cubicBezTo>
                  <a:cubicBezTo>
                    <a:pt x="949726" y="528686"/>
                    <a:pt x="965614" y="529050"/>
                    <a:pt x="981489" y="529685"/>
                  </a:cubicBezTo>
                  <a:cubicBezTo>
                    <a:pt x="1006304" y="538902"/>
                    <a:pt x="1082295" y="569385"/>
                    <a:pt x="1111029" y="571595"/>
                  </a:cubicBezTo>
                  <a:cubicBezTo>
                    <a:pt x="1144748" y="574189"/>
                    <a:pt x="1127598" y="572329"/>
                    <a:pt x="1162464" y="577310"/>
                  </a:cubicBezTo>
                  <a:lnTo>
                    <a:pt x="1293909" y="575405"/>
                  </a:lnTo>
                  <a:cubicBezTo>
                    <a:pt x="1296526" y="575333"/>
                    <a:pt x="1298914" y="573634"/>
                    <a:pt x="1301529" y="573500"/>
                  </a:cubicBezTo>
                  <a:cubicBezTo>
                    <a:pt x="1323734" y="572361"/>
                    <a:pt x="1345979" y="572230"/>
                    <a:pt x="1368204" y="571595"/>
                  </a:cubicBezTo>
                  <a:cubicBezTo>
                    <a:pt x="1398852" y="565028"/>
                    <a:pt x="1399272" y="565684"/>
                    <a:pt x="1432974" y="554450"/>
                  </a:cubicBezTo>
                  <a:cubicBezTo>
                    <a:pt x="1438689" y="552545"/>
                    <a:pt x="1444655" y="551272"/>
                    <a:pt x="1450119" y="548735"/>
                  </a:cubicBezTo>
                  <a:cubicBezTo>
                    <a:pt x="1462485" y="542994"/>
                    <a:pt x="1474476" y="536449"/>
                    <a:pt x="1486314" y="529685"/>
                  </a:cubicBezTo>
                  <a:cubicBezTo>
                    <a:pt x="1488919" y="528196"/>
                    <a:pt x="1502389" y="520172"/>
                    <a:pt x="1507269" y="518255"/>
                  </a:cubicBezTo>
                  <a:cubicBezTo>
                    <a:pt x="1526443" y="510722"/>
                    <a:pt x="1554072" y="502044"/>
                    <a:pt x="1573944" y="491585"/>
                  </a:cubicBezTo>
                  <a:cubicBezTo>
                    <a:pt x="1579245" y="488795"/>
                    <a:pt x="1583983" y="485032"/>
                    <a:pt x="1589184" y="482060"/>
                  </a:cubicBezTo>
                  <a:cubicBezTo>
                    <a:pt x="1592882" y="479947"/>
                    <a:pt x="1596935" y="478491"/>
                    <a:pt x="1600614" y="476345"/>
                  </a:cubicBezTo>
                  <a:cubicBezTo>
                    <a:pt x="1604569" y="474038"/>
                    <a:pt x="1608144" y="471125"/>
                    <a:pt x="1612044" y="468725"/>
                  </a:cubicBezTo>
                  <a:cubicBezTo>
                    <a:pt x="1616404" y="466042"/>
                    <a:pt x="1621239" y="464116"/>
                    <a:pt x="1625379" y="461105"/>
                  </a:cubicBezTo>
                  <a:cubicBezTo>
                    <a:pt x="1632498" y="455927"/>
                    <a:pt x="1633271" y="452216"/>
                    <a:pt x="1638714" y="445865"/>
                  </a:cubicBezTo>
                  <a:cubicBezTo>
                    <a:pt x="1640467" y="443820"/>
                    <a:pt x="1642775" y="442277"/>
                    <a:pt x="1644429" y="440150"/>
                  </a:cubicBezTo>
                  <a:cubicBezTo>
                    <a:pt x="1660379" y="419643"/>
                    <a:pt x="1644789" y="435980"/>
                    <a:pt x="1657764" y="423005"/>
                  </a:cubicBezTo>
                  <a:cubicBezTo>
                    <a:pt x="1658399" y="420465"/>
                    <a:pt x="1661305" y="417429"/>
                    <a:pt x="1659669" y="415385"/>
                  </a:cubicBezTo>
                  <a:cubicBezTo>
                    <a:pt x="1657646" y="412857"/>
                    <a:pt x="1653376" y="413676"/>
                    <a:pt x="1650144" y="413480"/>
                  </a:cubicBezTo>
                  <a:cubicBezTo>
                    <a:pt x="1632385" y="412404"/>
                    <a:pt x="1614584" y="412210"/>
                    <a:pt x="1596804" y="411575"/>
                  </a:cubicBezTo>
                  <a:cubicBezTo>
                    <a:pt x="1593629" y="410940"/>
                    <a:pt x="1590488" y="410098"/>
                    <a:pt x="1587279" y="409670"/>
                  </a:cubicBezTo>
                  <a:cubicBezTo>
                    <a:pt x="1580953" y="408827"/>
                    <a:pt x="1574487" y="409017"/>
                    <a:pt x="1568229" y="407765"/>
                  </a:cubicBezTo>
                  <a:cubicBezTo>
                    <a:pt x="1565089" y="407137"/>
                    <a:pt x="1554271" y="401966"/>
                    <a:pt x="1551084" y="400145"/>
                  </a:cubicBezTo>
                  <a:cubicBezTo>
                    <a:pt x="1549096" y="399009"/>
                    <a:pt x="1547473" y="397237"/>
                    <a:pt x="1545369" y="396335"/>
                  </a:cubicBezTo>
                  <a:cubicBezTo>
                    <a:pt x="1542963" y="395304"/>
                    <a:pt x="1540200" y="395349"/>
                    <a:pt x="1537749" y="394430"/>
                  </a:cubicBezTo>
                  <a:cubicBezTo>
                    <a:pt x="1535090" y="393433"/>
                    <a:pt x="1532595" y="392029"/>
                    <a:pt x="1530129" y="390620"/>
                  </a:cubicBezTo>
                  <a:cubicBezTo>
                    <a:pt x="1528141" y="389484"/>
                    <a:pt x="1526586" y="387534"/>
                    <a:pt x="1524414" y="386810"/>
                  </a:cubicBezTo>
                  <a:cubicBezTo>
                    <a:pt x="1520750" y="385589"/>
                    <a:pt x="1516794" y="385540"/>
                    <a:pt x="1512984" y="384905"/>
                  </a:cubicBezTo>
                  <a:cubicBezTo>
                    <a:pt x="1509809" y="383000"/>
                    <a:pt x="1506731" y="380922"/>
                    <a:pt x="1503459" y="379190"/>
                  </a:cubicBezTo>
                  <a:cubicBezTo>
                    <a:pt x="1495930" y="375204"/>
                    <a:pt x="1487904" y="372143"/>
                    <a:pt x="1480599" y="367760"/>
                  </a:cubicBezTo>
                  <a:cubicBezTo>
                    <a:pt x="1477424" y="365855"/>
                    <a:pt x="1474311" y="363843"/>
                    <a:pt x="1471074" y="362045"/>
                  </a:cubicBezTo>
                  <a:cubicBezTo>
                    <a:pt x="1462780" y="357437"/>
                    <a:pt x="1463304" y="359243"/>
                    <a:pt x="1455834" y="352520"/>
                  </a:cubicBezTo>
                  <a:cubicBezTo>
                    <a:pt x="1451829" y="348916"/>
                    <a:pt x="1448214" y="344900"/>
                    <a:pt x="1444404" y="341090"/>
                  </a:cubicBezTo>
                  <a:cubicBezTo>
                    <a:pt x="1442499" y="339185"/>
                    <a:pt x="1439894" y="337785"/>
                    <a:pt x="1438689" y="335375"/>
                  </a:cubicBezTo>
                  <a:cubicBezTo>
                    <a:pt x="1433855" y="325707"/>
                    <a:pt x="1437242" y="329330"/>
                    <a:pt x="1429164" y="323945"/>
                  </a:cubicBezTo>
                  <a:cubicBezTo>
                    <a:pt x="1422044" y="306145"/>
                    <a:pt x="1418052" y="273145"/>
                    <a:pt x="1415829" y="262985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0284F05-BCE7-50D7-A0A0-80E7CD7C8A67}"/>
                </a:ext>
              </a:extLst>
            </p:cNvPr>
            <p:cNvSpPr/>
            <p:nvPr/>
          </p:nvSpPr>
          <p:spPr>
            <a:xfrm>
              <a:off x="8421828" y="4536046"/>
              <a:ext cx="2779512" cy="1152078"/>
            </a:xfrm>
            <a:custGeom>
              <a:avLst/>
              <a:gdLst>
                <a:gd name="connsiteX0" fmla="*/ 0 w 2779512"/>
                <a:gd name="connsiteY0" fmla="*/ 0 h 1152078"/>
                <a:gd name="connsiteX1" fmla="*/ 6602 w 2779512"/>
                <a:gd name="connsiteY1" fmla="*/ 29710 h 1152078"/>
                <a:gd name="connsiteX2" fmla="*/ 16505 w 2779512"/>
                <a:gd name="connsiteY2" fmla="*/ 42915 h 1152078"/>
                <a:gd name="connsiteX3" fmla="*/ 36312 w 2779512"/>
                <a:gd name="connsiteY3" fmla="*/ 69323 h 1152078"/>
                <a:gd name="connsiteX4" fmla="*/ 56118 w 2779512"/>
                <a:gd name="connsiteY4" fmla="*/ 108936 h 1152078"/>
                <a:gd name="connsiteX5" fmla="*/ 92430 w 2779512"/>
                <a:gd name="connsiteY5" fmla="*/ 158452 h 1152078"/>
                <a:gd name="connsiteX6" fmla="*/ 108936 w 2779512"/>
                <a:gd name="connsiteY6" fmla="*/ 174958 h 1152078"/>
                <a:gd name="connsiteX7" fmla="*/ 135344 w 2779512"/>
                <a:gd name="connsiteY7" fmla="*/ 207969 h 1152078"/>
                <a:gd name="connsiteX8" fmla="*/ 158452 w 2779512"/>
                <a:gd name="connsiteY8" fmla="*/ 231076 h 1152078"/>
                <a:gd name="connsiteX9" fmla="*/ 178258 w 2779512"/>
                <a:gd name="connsiteY9" fmla="*/ 250883 h 1152078"/>
                <a:gd name="connsiteX10" fmla="*/ 201366 w 2779512"/>
                <a:gd name="connsiteY10" fmla="*/ 280593 h 1152078"/>
                <a:gd name="connsiteX11" fmla="*/ 221172 w 2779512"/>
                <a:gd name="connsiteY11" fmla="*/ 303700 h 1152078"/>
                <a:gd name="connsiteX12" fmla="*/ 231076 w 2779512"/>
                <a:gd name="connsiteY12" fmla="*/ 310302 h 1152078"/>
                <a:gd name="connsiteX13" fmla="*/ 240979 w 2779512"/>
                <a:gd name="connsiteY13" fmla="*/ 323507 h 1152078"/>
                <a:gd name="connsiteX14" fmla="*/ 250882 w 2779512"/>
                <a:gd name="connsiteY14" fmla="*/ 330109 h 1152078"/>
                <a:gd name="connsiteX15" fmla="*/ 267388 w 2779512"/>
                <a:gd name="connsiteY15" fmla="*/ 346614 h 1152078"/>
                <a:gd name="connsiteX16" fmla="*/ 277291 w 2779512"/>
                <a:gd name="connsiteY16" fmla="*/ 359819 h 1152078"/>
                <a:gd name="connsiteX17" fmla="*/ 297097 w 2779512"/>
                <a:gd name="connsiteY17" fmla="*/ 376324 h 1152078"/>
                <a:gd name="connsiteX18" fmla="*/ 303700 w 2779512"/>
                <a:gd name="connsiteY18" fmla="*/ 389528 h 1152078"/>
                <a:gd name="connsiteX19" fmla="*/ 336710 w 2779512"/>
                <a:gd name="connsiteY19" fmla="*/ 419238 h 1152078"/>
                <a:gd name="connsiteX20" fmla="*/ 349915 w 2779512"/>
                <a:gd name="connsiteY20" fmla="*/ 435743 h 1152078"/>
                <a:gd name="connsiteX21" fmla="*/ 366420 w 2779512"/>
                <a:gd name="connsiteY21" fmla="*/ 455550 h 1152078"/>
                <a:gd name="connsiteX22" fmla="*/ 379624 w 2779512"/>
                <a:gd name="connsiteY22" fmla="*/ 462152 h 1152078"/>
                <a:gd name="connsiteX23" fmla="*/ 392829 w 2779512"/>
                <a:gd name="connsiteY23" fmla="*/ 478658 h 1152078"/>
                <a:gd name="connsiteX24" fmla="*/ 435743 w 2779512"/>
                <a:gd name="connsiteY24" fmla="*/ 511668 h 1152078"/>
                <a:gd name="connsiteX25" fmla="*/ 448947 w 2779512"/>
                <a:gd name="connsiteY25" fmla="*/ 521572 h 1152078"/>
                <a:gd name="connsiteX26" fmla="*/ 458850 w 2779512"/>
                <a:gd name="connsiteY26" fmla="*/ 531475 h 1152078"/>
                <a:gd name="connsiteX27" fmla="*/ 468754 w 2779512"/>
                <a:gd name="connsiteY27" fmla="*/ 534776 h 1152078"/>
                <a:gd name="connsiteX28" fmla="*/ 481958 w 2779512"/>
                <a:gd name="connsiteY28" fmla="*/ 547980 h 1152078"/>
                <a:gd name="connsiteX29" fmla="*/ 498463 w 2779512"/>
                <a:gd name="connsiteY29" fmla="*/ 561185 h 1152078"/>
                <a:gd name="connsiteX30" fmla="*/ 505066 w 2779512"/>
                <a:gd name="connsiteY30" fmla="*/ 571088 h 1152078"/>
                <a:gd name="connsiteX31" fmla="*/ 514969 w 2779512"/>
                <a:gd name="connsiteY31" fmla="*/ 584292 h 1152078"/>
                <a:gd name="connsiteX32" fmla="*/ 547980 w 2779512"/>
                <a:gd name="connsiteY32" fmla="*/ 620604 h 1152078"/>
                <a:gd name="connsiteX33" fmla="*/ 567786 w 2779512"/>
                <a:gd name="connsiteY33" fmla="*/ 633808 h 1152078"/>
                <a:gd name="connsiteX34" fmla="*/ 587593 w 2779512"/>
                <a:gd name="connsiteY34" fmla="*/ 650314 h 1152078"/>
                <a:gd name="connsiteX35" fmla="*/ 610700 w 2779512"/>
                <a:gd name="connsiteY35" fmla="*/ 666819 h 1152078"/>
                <a:gd name="connsiteX36" fmla="*/ 617302 w 2779512"/>
                <a:gd name="connsiteY36" fmla="*/ 676722 h 1152078"/>
                <a:gd name="connsiteX37" fmla="*/ 640410 w 2779512"/>
                <a:gd name="connsiteY37" fmla="*/ 686626 h 1152078"/>
                <a:gd name="connsiteX38" fmla="*/ 676722 w 2779512"/>
                <a:gd name="connsiteY38" fmla="*/ 719637 h 1152078"/>
                <a:gd name="connsiteX39" fmla="*/ 693227 w 2779512"/>
                <a:gd name="connsiteY39" fmla="*/ 729540 h 1152078"/>
                <a:gd name="connsiteX40" fmla="*/ 703131 w 2779512"/>
                <a:gd name="connsiteY40" fmla="*/ 739443 h 1152078"/>
                <a:gd name="connsiteX41" fmla="*/ 716335 w 2779512"/>
                <a:gd name="connsiteY41" fmla="*/ 749346 h 1152078"/>
                <a:gd name="connsiteX42" fmla="*/ 726238 w 2779512"/>
                <a:gd name="connsiteY42" fmla="*/ 759250 h 1152078"/>
                <a:gd name="connsiteX43" fmla="*/ 736141 w 2779512"/>
                <a:gd name="connsiteY43" fmla="*/ 765852 h 1152078"/>
                <a:gd name="connsiteX44" fmla="*/ 742744 w 2779512"/>
                <a:gd name="connsiteY44" fmla="*/ 772454 h 1152078"/>
                <a:gd name="connsiteX45" fmla="*/ 785658 w 2779512"/>
                <a:gd name="connsiteY45" fmla="*/ 785658 h 1152078"/>
                <a:gd name="connsiteX46" fmla="*/ 805464 w 2779512"/>
                <a:gd name="connsiteY46" fmla="*/ 788959 h 1152078"/>
                <a:gd name="connsiteX47" fmla="*/ 841776 w 2779512"/>
                <a:gd name="connsiteY47" fmla="*/ 798863 h 1152078"/>
                <a:gd name="connsiteX48" fmla="*/ 868185 w 2779512"/>
                <a:gd name="connsiteY48" fmla="*/ 808766 h 1152078"/>
                <a:gd name="connsiteX49" fmla="*/ 881389 w 2779512"/>
                <a:gd name="connsiteY49" fmla="*/ 815368 h 1152078"/>
                <a:gd name="connsiteX50" fmla="*/ 891292 w 2779512"/>
                <a:gd name="connsiteY50" fmla="*/ 818669 h 1152078"/>
                <a:gd name="connsiteX51" fmla="*/ 927604 w 2779512"/>
                <a:gd name="connsiteY51" fmla="*/ 831873 h 1152078"/>
                <a:gd name="connsiteX52" fmla="*/ 957314 w 2779512"/>
                <a:gd name="connsiteY52" fmla="*/ 841777 h 1152078"/>
                <a:gd name="connsiteX53" fmla="*/ 967217 w 2779512"/>
                <a:gd name="connsiteY53" fmla="*/ 845078 h 1152078"/>
                <a:gd name="connsiteX54" fmla="*/ 980422 w 2779512"/>
                <a:gd name="connsiteY54" fmla="*/ 848379 h 1152078"/>
                <a:gd name="connsiteX55" fmla="*/ 1006830 w 2779512"/>
                <a:gd name="connsiteY55" fmla="*/ 864884 h 1152078"/>
                <a:gd name="connsiteX56" fmla="*/ 1016733 w 2779512"/>
                <a:gd name="connsiteY56" fmla="*/ 871486 h 1152078"/>
                <a:gd name="connsiteX57" fmla="*/ 1076153 w 2779512"/>
                <a:gd name="connsiteY57" fmla="*/ 887992 h 1152078"/>
                <a:gd name="connsiteX58" fmla="*/ 1119067 w 2779512"/>
                <a:gd name="connsiteY58" fmla="*/ 907798 h 1152078"/>
                <a:gd name="connsiteX59" fmla="*/ 1152078 w 2779512"/>
                <a:gd name="connsiteY59" fmla="*/ 917702 h 1152078"/>
                <a:gd name="connsiteX60" fmla="*/ 1191691 w 2779512"/>
                <a:gd name="connsiteY60" fmla="*/ 937508 h 1152078"/>
                <a:gd name="connsiteX61" fmla="*/ 1214798 w 2779512"/>
                <a:gd name="connsiteY61" fmla="*/ 947411 h 1152078"/>
                <a:gd name="connsiteX62" fmla="*/ 1241207 w 2779512"/>
                <a:gd name="connsiteY62" fmla="*/ 957315 h 1152078"/>
                <a:gd name="connsiteX63" fmla="*/ 1267616 w 2779512"/>
                <a:gd name="connsiteY63" fmla="*/ 973820 h 1152078"/>
                <a:gd name="connsiteX64" fmla="*/ 1310530 w 2779512"/>
                <a:gd name="connsiteY64" fmla="*/ 996928 h 1152078"/>
                <a:gd name="connsiteX65" fmla="*/ 1323734 w 2779512"/>
                <a:gd name="connsiteY65" fmla="*/ 1006831 h 1152078"/>
                <a:gd name="connsiteX66" fmla="*/ 1340240 w 2779512"/>
                <a:gd name="connsiteY66" fmla="*/ 1010132 h 1152078"/>
                <a:gd name="connsiteX67" fmla="*/ 1353444 w 2779512"/>
                <a:gd name="connsiteY67" fmla="*/ 1013433 h 1152078"/>
                <a:gd name="connsiteX68" fmla="*/ 1363347 w 2779512"/>
                <a:gd name="connsiteY68" fmla="*/ 1016734 h 1152078"/>
                <a:gd name="connsiteX69" fmla="*/ 1422767 w 2779512"/>
                <a:gd name="connsiteY69" fmla="*/ 1039842 h 1152078"/>
                <a:gd name="connsiteX70" fmla="*/ 1544907 w 2779512"/>
                <a:gd name="connsiteY70" fmla="*/ 1086057 h 1152078"/>
                <a:gd name="connsiteX71" fmla="*/ 1584520 w 2779512"/>
                <a:gd name="connsiteY71" fmla="*/ 1095960 h 1152078"/>
                <a:gd name="connsiteX72" fmla="*/ 1627434 w 2779512"/>
                <a:gd name="connsiteY72" fmla="*/ 1109164 h 1152078"/>
                <a:gd name="connsiteX73" fmla="*/ 1693455 w 2779512"/>
                <a:gd name="connsiteY73" fmla="*/ 1119068 h 1152078"/>
                <a:gd name="connsiteX74" fmla="*/ 1752875 w 2779512"/>
                <a:gd name="connsiteY74" fmla="*/ 1128971 h 1152078"/>
                <a:gd name="connsiteX75" fmla="*/ 1927832 w 2779512"/>
                <a:gd name="connsiteY75" fmla="*/ 1152078 h 1152078"/>
                <a:gd name="connsiteX76" fmla="*/ 2264543 w 2779512"/>
                <a:gd name="connsiteY76" fmla="*/ 1148777 h 1152078"/>
                <a:gd name="connsiteX77" fmla="*/ 2307457 w 2779512"/>
                <a:gd name="connsiteY77" fmla="*/ 1145476 h 1152078"/>
                <a:gd name="connsiteX78" fmla="*/ 2393285 w 2779512"/>
                <a:gd name="connsiteY78" fmla="*/ 1122369 h 1152078"/>
                <a:gd name="connsiteX79" fmla="*/ 2436199 w 2779512"/>
                <a:gd name="connsiteY79" fmla="*/ 1115767 h 1152078"/>
                <a:gd name="connsiteX80" fmla="*/ 2492318 w 2779512"/>
                <a:gd name="connsiteY80" fmla="*/ 1102562 h 1152078"/>
                <a:gd name="connsiteX81" fmla="*/ 2528629 w 2779512"/>
                <a:gd name="connsiteY81" fmla="*/ 1089358 h 1152078"/>
                <a:gd name="connsiteX82" fmla="*/ 2538533 w 2779512"/>
                <a:gd name="connsiteY82" fmla="*/ 1082756 h 1152078"/>
                <a:gd name="connsiteX83" fmla="*/ 2568242 w 2779512"/>
                <a:gd name="connsiteY83" fmla="*/ 1076154 h 1152078"/>
                <a:gd name="connsiteX84" fmla="*/ 2591350 w 2779512"/>
                <a:gd name="connsiteY84" fmla="*/ 1069551 h 1152078"/>
                <a:gd name="connsiteX85" fmla="*/ 2617759 w 2779512"/>
                <a:gd name="connsiteY85" fmla="*/ 1062949 h 1152078"/>
                <a:gd name="connsiteX86" fmla="*/ 2650770 w 2779512"/>
                <a:gd name="connsiteY86" fmla="*/ 1043143 h 1152078"/>
                <a:gd name="connsiteX87" fmla="*/ 2680479 w 2779512"/>
                <a:gd name="connsiteY87" fmla="*/ 1026637 h 1152078"/>
                <a:gd name="connsiteX88" fmla="*/ 2700286 w 2779512"/>
                <a:gd name="connsiteY88" fmla="*/ 1020035 h 1152078"/>
                <a:gd name="connsiteX89" fmla="*/ 2710189 w 2779512"/>
                <a:gd name="connsiteY89" fmla="*/ 1013433 h 1152078"/>
                <a:gd name="connsiteX90" fmla="*/ 2720092 w 2779512"/>
                <a:gd name="connsiteY90" fmla="*/ 1010132 h 1152078"/>
                <a:gd name="connsiteX91" fmla="*/ 2733297 w 2779512"/>
                <a:gd name="connsiteY91" fmla="*/ 1003530 h 1152078"/>
                <a:gd name="connsiteX92" fmla="*/ 2759705 w 2779512"/>
                <a:gd name="connsiteY92" fmla="*/ 990325 h 1152078"/>
                <a:gd name="connsiteX93" fmla="*/ 2769609 w 2779512"/>
                <a:gd name="connsiteY93" fmla="*/ 980422 h 1152078"/>
                <a:gd name="connsiteX94" fmla="*/ 2779512 w 2779512"/>
                <a:gd name="connsiteY94" fmla="*/ 973820 h 1152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779512" h="1152078">
                  <a:moveTo>
                    <a:pt x="0" y="0"/>
                  </a:moveTo>
                  <a:cubicBezTo>
                    <a:pt x="2201" y="9903"/>
                    <a:pt x="2960" y="20241"/>
                    <a:pt x="6602" y="29710"/>
                  </a:cubicBezTo>
                  <a:cubicBezTo>
                    <a:pt x="8577" y="34845"/>
                    <a:pt x="13453" y="38337"/>
                    <a:pt x="16505" y="42915"/>
                  </a:cubicBezTo>
                  <a:cubicBezTo>
                    <a:pt x="32910" y="67522"/>
                    <a:pt x="18890" y="51901"/>
                    <a:pt x="36312" y="69323"/>
                  </a:cubicBezTo>
                  <a:cubicBezTo>
                    <a:pt x="42914" y="82527"/>
                    <a:pt x="47929" y="96653"/>
                    <a:pt x="56118" y="108936"/>
                  </a:cubicBezTo>
                  <a:cubicBezTo>
                    <a:pt x="66169" y="124013"/>
                    <a:pt x="80440" y="146462"/>
                    <a:pt x="92430" y="158452"/>
                  </a:cubicBezTo>
                  <a:cubicBezTo>
                    <a:pt x="97932" y="163954"/>
                    <a:pt x="103840" y="169078"/>
                    <a:pt x="108936" y="174958"/>
                  </a:cubicBezTo>
                  <a:cubicBezTo>
                    <a:pt x="118165" y="185607"/>
                    <a:pt x="125380" y="198005"/>
                    <a:pt x="135344" y="207969"/>
                  </a:cubicBezTo>
                  <a:lnTo>
                    <a:pt x="158452" y="231076"/>
                  </a:lnTo>
                  <a:cubicBezTo>
                    <a:pt x="165054" y="237678"/>
                    <a:pt x="172526" y="243513"/>
                    <a:pt x="178258" y="250883"/>
                  </a:cubicBezTo>
                  <a:lnTo>
                    <a:pt x="201366" y="280593"/>
                  </a:lnTo>
                  <a:cubicBezTo>
                    <a:pt x="209171" y="290739"/>
                    <a:pt x="211536" y="295670"/>
                    <a:pt x="221172" y="303700"/>
                  </a:cubicBezTo>
                  <a:cubicBezTo>
                    <a:pt x="224220" y="306240"/>
                    <a:pt x="227775" y="308101"/>
                    <a:pt x="231076" y="310302"/>
                  </a:cubicBezTo>
                  <a:cubicBezTo>
                    <a:pt x="234377" y="314704"/>
                    <a:pt x="237089" y="319616"/>
                    <a:pt x="240979" y="323507"/>
                  </a:cubicBezTo>
                  <a:cubicBezTo>
                    <a:pt x="243784" y="326312"/>
                    <a:pt x="247896" y="327497"/>
                    <a:pt x="250882" y="330109"/>
                  </a:cubicBezTo>
                  <a:cubicBezTo>
                    <a:pt x="256738" y="335233"/>
                    <a:pt x="262219" y="340799"/>
                    <a:pt x="267388" y="346614"/>
                  </a:cubicBezTo>
                  <a:cubicBezTo>
                    <a:pt x="271043" y="350726"/>
                    <a:pt x="273401" y="355928"/>
                    <a:pt x="277291" y="359819"/>
                  </a:cubicBezTo>
                  <a:cubicBezTo>
                    <a:pt x="291772" y="374301"/>
                    <a:pt x="283572" y="357391"/>
                    <a:pt x="297097" y="376324"/>
                  </a:cubicBezTo>
                  <a:cubicBezTo>
                    <a:pt x="299957" y="380328"/>
                    <a:pt x="300679" y="385644"/>
                    <a:pt x="303700" y="389528"/>
                  </a:cubicBezTo>
                  <a:cubicBezTo>
                    <a:pt x="321159" y="411975"/>
                    <a:pt x="317777" y="400305"/>
                    <a:pt x="336710" y="419238"/>
                  </a:cubicBezTo>
                  <a:cubicBezTo>
                    <a:pt x="341692" y="424220"/>
                    <a:pt x="345687" y="430106"/>
                    <a:pt x="349915" y="435743"/>
                  </a:cubicBezTo>
                  <a:cubicBezTo>
                    <a:pt x="356598" y="444654"/>
                    <a:pt x="356662" y="448580"/>
                    <a:pt x="366420" y="455550"/>
                  </a:cubicBezTo>
                  <a:cubicBezTo>
                    <a:pt x="370424" y="458410"/>
                    <a:pt x="375223" y="459951"/>
                    <a:pt x="379624" y="462152"/>
                  </a:cubicBezTo>
                  <a:cubicBezTo>
                    <a:pt x="384026" y="467654"/>
                    <a:pt x="387651" y="473879"/>
                    <a:pt x="392829" y="478658"/>
                  </a:cubicBezTo>
                  <a:cubicBezTo>
                    <a:pt x="398295" y="483704"/>
                    <a:pt x="425038" y="503639"/>
                    <a:pt x="435743" y="511668"/>
                  </a:cubicBezTo>
                  <a:cubicBezTo>
                    <a:pt x="440144" y="514969"/>
                    <a:pt x="445057" y="517682"/>
                    <a:pt x="448947" y="521572"/>
                  </a:cubicBezTo>
                  <a:cubicBezTo>
                    <a:pt x="452248" y="524873"/>
                    <a:pt x="454966" y="528886"/>
                    <a:pt x="458850" y="531475"/>
                  </a:cubicBezTo>
                  <a:cubicBezTo>
                    <a:pt x="461745" y="533405"/>
                    <a:pt x="465453" y="533676"/>
                    <a:pt x="468754" y="534776"/>
                  </a:cubicBezTo>
                  <a:cubicBezTo>
                    <a:pt x="473155" y="539177"/>
                    <a:pt x="477232" y="543929"/>
                    <a:pt x="481958" y="547980"/>
                  </a:cubicBezTo>
                  <a:cubicBezTo>
                    <a:pt x="492882" y="557344"/>
                    <a:pt x="490286" y="550964"/>
                    <a:pt x="498463" y="561185"/>
                  </a:cubicBezTo>
                  <a:cubicBezTo>
                    <a:pt x="500941" y="564283"/>
                    <a:pt x="502760" y="567860"/>
                    <a:pt x="505066" y="571088"/>
                  </a:cubicBezTo>
                  <a:cubicBezTo>
                    <a:pt x="508264" y="575565"/>
                    <a:pt x="511771" y="579815"/>
                    <a:pt x="514969" y="584292"/>
                  </a:cubicBezTo>
                  <a:cubicBezTo>
                    <a:pt x="526087" y="599857"/>
                    <a:pt x="526265" y="606127"/>
                    <a:pt x="547980" y="620604"/>
                  </a:cubicBezTo>
                  <a:cubicBezTo>
                    <a:pt x="554582" y="625005"/>
                    <a:pt x="561438" y="629047"/>
                    <a:pt x="567786" y="633808"/>
                  </a:cubicBezTo>
                  <a:cubicBezTo>
                    <a:pt x="574661" y="638965"/>
                    <a:pt x="580882" y="644945"/>
                    <a:pt x="587593" y="650314"/>
                  </a:cubicBezTo>
                  <a:cubicBezTo>
                    <a:pt x="597829" y="658503"/>
                    <a:pt x="600649" y="660118"/>
                    <a:pt x="610700" y="666819"/>
                  </a:cubicBezTo>
                  <a:cubicBezTo>
                    <a:pt x="612901" y="670120"/>
                    <a:pt x="614254" y="674182"/>
                    <a:pt x="617302" y="676722"/>
                  </a:cubicBezTo>
                  <a:cubicBezTo>
                    <a:pt x="622742" y="681256"/>
                    <a:pt x="633529" y="684332"/>
                    <a:pt x="640410" y="686626"/>
                  </a:cubicBezTo>
                  <a:cubicBezTo>
                    <a:pt x="656552" y="702767"/>
                    <a:pt x="660287" y="708680"/>
                    <a:pt x="676722" y="719637"/>
                  </a:cubicBezTo>
                  <a:cubicBezTo>
                    <a:pt x="682060" y="723196"/>
                    <a:pt x="688094" y="725690"/>
                    <a:pt x="693227" y="729540"/>
                  </a:cubicBezTo>
                  <a:cubicBezTo>
                    <a:pt x="696962" y="732341"/>
                    <a:pt x="699586" y="736405"/>
                    <a:pt x="703131" y="739443"/>
                  </a:cubicBezTo>
                  <a:cubicBezTo>
                    <a:pt x="707308" y="743023"/>
                    <a:pt x="712158" y="745765"/>
                    <a:pt x="716335" y="749346"/>
                  </a:cubicBezTo>
                  <a:cubicBezTo>
                    <a:pt x="719880" y="752384"/>
                    <a:pt x="722652" y="756261"/>
                    <a:pt x="726238" y="759250"/>
                  </a:cubicBezTo>
                  <a:cubicBezTo>
                    <a:pt x="729286" y="761790"/>
                    <a:pt x="733043" y="763374"/>
                    <a:pt x="736141" y="765852"/>
                  </a:cubicBezTo>
                  <a:cubicBezTo>
                    <a:pt x="738571" y="767796"/>
                    <a:pt x="739960" y="771062"/>
                    <a:pt x="742744" y="772454"/>
                  </a:cubicBezTo>
                  <a:cubicBezTo>
                    <a:pt x="747903" y="775033"/>
                    <a:pt x="781468" y="784691"/>
                    <a:pt x="785658" y="785658"/>
                  </a:cubicBezTo>
                  <a:cubicBezTo>
                    <a:pt x="792180" y="787163"/>
                    <a:pt x="798971" y="787336"/>
                    <a:pt x="805464" y="788959"/>
                  </a:cubicBezTo>
                  <a:cubicBezTo>
                    <a:pt x="872528" y="805724"/>
                    <a:pt x="784640" y="787432"/>
                    <a:pt x="841776" y="798863"/>
                  </a:cubicBezTo>
                  <a:cubicBezTo>
                    <a:pt x="878536" y="817243"/>
                    <a:pt x="832228" y="795283"/>
                    <a:pt x="868185" y="808766"/>
                  </a:cubicBezTo>
                  <a:cubicBezTo>
                    <a:pt x="872793" y="810494"/>
                    <a:pt x="876866" y="813430"/>
                    <a:pt x="881389" y="815368"/>
                  </a:cubicBezTo>
                  <a:cubicBezTo>
                    <a:pt x="884587" y="816739"/>
                    <a:pt x="888034" y="817447"/>
                    <a:pt x="891292" y="818669"/>
                  </a:cubicBezTo>
                  <a:cubicBezTo>
                    <a:pt x="928053" y="832454"/>
                    <a:pt x="885977" y="817997"/>
                    <a:pt x="927604" y="831873"/>
                  </a:cubicBezTo>
                  <a:lnTo>
                    <a:pt x="957314" y="841777"/>
                  </a:lnTo>
                  <a:cubicBezTo>
                    <a:pt x="960615" y="842877"/>
                    <a:pt x="963841" y="844234"/>
                    <a:pt x="967217" y="845078"/>
                  </a:cubicBezTo>
                  <a:lnTo>
                    <a:pt x="980422" y="848379"/>
                  </a:lnTo>
                  <a:cubicBezTo>
                    <a:pt x="1005668" y="867314"/>
                    <a:pt x="981455" y="850384"/>
                    <a:pt x="1006830" y="864884"/>
                  </a:cubicBezTo>
                  <a:cubicBezTo>
                    <a:pt x="1010275" y="866852"/>
                    <a:pt x="1013108" y="869875"/>
                    <a:pt x="1016733" y="871486"/>
                  </a:cubicBezTo>
                  <a:cubicBezTo>
                    <a:pt x="1037292" y="880624"/>
                    <a:pt x="1053570" y="879862"/>
                    <a:pt x="1076153" y="887992"/>
                  </a:cubicBezTo>
                  <a:cubicBezTo>
                    <a:pt x="1090976" y="893328"/>
                    <a:pt x="1104396" y="902057"/>
                    <a:pt x="1119067" y="907798"/>
                  </a:cubicBezTo>
                  <a:cubicBezTo>
                    <a:pt x="1129765" y="911984"/>
                    <a:pt x="1141445" y="913352"/>
                    <a:pt x="1152078" y="917702"/>
                  </a:cubicBezTo>
                  <a:cubicBezTo>
                    <a:pt x="1165742" y="923292"/>
                    <a:pt x="1178122" y="931693"/>
                    <a:pt x="1191691" y="937508"/>
                  </a:cubicBezTo>
                  <a:cubicBezTo>
                    <a:pt x="1199393" y="940809"/>
                    <a:pt x="1207018" y="944299"/>
                    <a:pt x="1214798" y="947411"/>
                  </a:cubicBezTo>
                  <a:cubicBezTo>
                    <a:pt x="1223527" y="950903"/>
                    <a:pt x="1232798" y="953110"/>
                    <a:pt x="1241207" y="957315"/>
                  </a:cubicBezTo>
                  <a:cubicBezTo>
                    <a:pt x="1250492" y="961957"/>
                    <a:pt x="1258568" y="968731"/>
                    <a:pt x="1267616" y="973820"/>
                  </a:cubicBezTo>
                  <a:cubicBezTo>
                    <a:pt x="1294567" y="988979"/>
                    <a:pt x="1288973" y="982556"/>
                    <a:pt x="1310530" y="996928"/>
                  </a:cubicBezTo>
                  <a:cubicBezTo>
                    <a:pt x="1315108" y="999980"/>
                    <a:pt x="1318706" y="1004597"/>
                    <a:pt x="1323734" y="1006831"/>
                  </a:cubicBezTo>
                  <a:cubicBezTo>
                    <a:pt x="1328861" y="1009110"/>
                    <a:pt x="1334763" y="1008915"/>
                    <a:pt x="1340240" y="1010132"/>
                  </a:cubicBezTo>
                  <a:cubicBezTo>
                    <a:pt x="1344669" y="1011116"/>
                    <a:pt x="1349082" y="1012187"/>
                    <a:pt x="1353444" y="1013433"/>
                  </a:cubicBezTo>
                  <a:cubicBezTo>
                    <a:pt x="1356790" y="1014389"/>
                    <a:pt x="1360095" y="1015495"/>
                    <a:pt x="1363347" y="1016734"/>
                  </a:cubicBezTo>
                  <a:lnTo>
                    <a:pt x="1422767" y="1039842"/>
                  </a:lnTo>
                  <a:cubicBezTo>
                    <a:pt x="1467794" y="1058134"/>
                    <a:pt x="1494428" y="1073438"/>
                    <a:pt x="1544907" y="1086057"/>
                  </a:cubicBezTo>
                  <a:cubicBezTo>
                    <a:pt x="1558111" y="1089358"/>
                    <a:pt x="1571413" y="1092290"/>
                    <a:pt x="1584520" y="1095960"/>
                  </a:cubicBezTo>
                  <a:cubicBezTo>
                    <a:pt x="1598932" y="1099995"/>
                    <a:pt x="1612914" y="1105534"/>
                    <a:pt x="1627434" y="1109164"/>
                  </a:cubicBezTo>
                  <a:cubicBezTo>
                    <a:pt x="1661514" y="1117684"/>
                    <a:pt x="1661266" y="1114299"/>
                    <a:pt x="1693455" y="1119068"/>
                  </a:cubicBezTo>
                  <a:cubicBezTo>
                    <a:pt x="1713318" y="1122011"/>
                    <a:pt x="1733113" y="1125414"/>
                    <a:pt x="1752875" y="1128971"/>
                  </a:cubicBezTo>
                  <a:cubicBezTo>
                    <a:pt x="1888521" y="1153386"/>
                    <a:pt x="1818029" y="1146849"/>
                    <a:pt x="1927832" y="1152078"/>
                  </a:cubicBezTo>
                  <a:lnTo>
                    <a:pt x="2264543" y="1148777"/>
                  </a:lnTo>
                  <a:cubicBezTo>
                    <a:pt x="2278888" y="1148528"/>
                    <a:pt x="2293403" y="1148359"/>
                    <a:pt x="2307457" y="1145476"/>
                  </a:cubicBezTo>
                  <a:cubicBezTo>
                    <a:pt x="2336481" y="1139523"/>
                    <a:pt x="2364001" y="1126874"/>
                    <a:pt x="2393285" y="1122369"/>
                  </a:cubicBezTo>
                  <a:cubicBezTo>
                    <a:pt x="2407590" y="1120168"/>
                    <a:pt x="2421960" y="1118356"/>
                    <a:pt x="2436199" y="1115767"/>
                  </a:cubicBezTo>
                  <a:cubicBezTo>
                    <a:pt x="2451896" y="1112913"/>
                    <a:pt x="2476523" y="1106511"/>
                    <a:pt x="2492318" y="1102562"/>
                  </a:cubicBezTo>
                  <a:cubicBezTo>
                    <a:pt x="2560864" y="1068289"/>
                    <a:pt x="2471652" y="1110723"/>
                    <a:pt x="2528629" y="1089358"/>
                  </a:cubicBezTo>
                  <a:cubicBezTo>
                    <a:pt x="2532344" y="1087965"/>
                    <a:pt x="2534769" y="1084011"/>
                    <a:pt x="2538533" y="1082756"/>
                  </a:cubicBezTo>
                  <a:cubicBezTo>
                    <a:pt x="2548157" y="1079548"/>
                    <a:pt x="2558400" y="1078615"/>
                    <a:pt x="2568242" y="1076154"/>
                  </a:cubicBezTo>
                  <a:cubicBezTo>
                    <a:pt x="2576014" y="1074211"/>
                    <a:pt x="2583610" y="1071615"/>
                    <a:pt x="2591350" y="1069551"/>
                  </a:cubicBezTo>
                  <a:cubicBezTo>
                    <a:pt x="2600118" y="1067213"/>
                    <a:pt x="2608956" y="1065150"/>
                    <a:pt x="2617759" y="1062949"/>
                  </a:cubicBezTo>
                  <a:lnTo>
                    <a:pt x="2650770" y="1043143"/>
                  </a:lnTo>
                  <a:cubicBezTo>
                    <a:pt x="2659150" y="1038115"/>
                    <a:pt x="2671004" y="1030427"/>
                    <a:pt x="2680479" y="1026637"/>
                  </a:cubicBezTo>
                  <a:cubicBezTo>
                    <a:pt x="2686941" y="1024052"/>
                    <a:pt x="2693684" y="1022236"/>
                    <a:pt x="2700286" y="1020035"/>
                  </a:cubicBezTo>
                  <a:cubicBezTo>
                    <a:pt x="2703587" y="1017834"/>
                    <a:pt x="2706641" y="1015207"/>
                    <a:pt x="2710189" y="1013433"/>
                  </a:cubicBezTo>
                  <a:cubicBezTo>
                    <a:pt x="2713301" y="1011877"/>
                    <a:pt x="2716894" y="1011503"/>
                    <a:pt x="2720092" y="1010132"/>
                  </a:cubicBezTo>
                  <a:cubicBezTo>
                    <a:pt x="2724615" y="1008194"/>
                    <a:pt x="2728995" y="1005920"/>
                    <a:pt x="2733297" y="1003530"/>
                  </a:cubicBezTo>
                  <a:cubicBezTo>
                    <a:pt x="2756687" y="990535"/>
                    <a:pt x="2741599" y="996360"/>
                    <a:pt x="2759705" y="990325"/>
                  </a:cubicBezTo>
                  <a:cubicBezTo>
                    <a:pt x="2763006" y="987024"/>
                    <a:pt x="2766022" y="983411"/>
                    <a:pt x="2769609" y="980422"/>
                  </a:cubicBezTo>
                  <a:cubicBezTo>
                    <a:pt x="2772657" y="977882"/>
                    <a:pt x="2779512" y="973820"/>
                    <a:pt x="2779512" y="973820"/>
                  </a:cubicBezTo>
                </a:path>
              </a:pathLst>
            </a:custGeom>
            <a:noFill/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E098B98-51B8-F852-7076-E3A37CB29451}"/>
                </a:ext>
              </a:extLst>
            </p:cNvPr>
            <p:cNvSpPr/>
            <p:nvPr/>
          </p:nvSpPr>
          <p:spPr>
            <a:xfrm>
              <a:off x="8159039" y="4706069"/>
              <a:ext cx="3042301" cy="1309194"/>
            </a:xfrm>
            <a:custGeom>
              <a:avLst/>
              <a:gdLst>
                <a:gd name="connsiteX0" fmla="*/ 0 w 2779512"/>
                <a:gd name="connsiteY0" fmla="*/ 0 h 1152078"/>
                <a:gd name="connsiteX1" fmla="*/ 6602 w 2779512"/>
                <a:gd name="connsiteY1" fmla="*/ 29710 h 1152078"/>
                <a:gd name="connsiteX2" fmla="*/ 16505 w 2779512"/>
                <a:gd name="connsiteY2" fmla="*/ 42915 h 1152078"/>
                <a:gd name="connsiteX3" fmla="*/ 36312 w 2779512"/>
                <a:gd name="connsiteY3" fmla="*/ 69323 h 1152078"/>
                <a:gd name="connsiteX4" fmla="*/ 56118 w 2779512"/>
                <a:gd name="connsiteY4" fmla="*/ 108936 h 1152078"/>
                <a:gd name="connsiteX5" fmla="*/ 92430 w 2779512"/>
                <a:gd name="connsiteY5" fmla="*/ 158452 h 1152078"/>
                <a:gd name="connsiteX6" fmla="*/ 108936 w 2779512"/>
                <a:gd name="connsiteY6" fmla="*/ 174958 h 1152078"/>
                <a:gd name="connsiteX7" fmla="*/ 135344 w 2779512"/>
                <a:gd name="connsiteY7" fmla="*/ 207969 h 1152078"/>
                <a:gd name="connsiteX8" fmla="*/ 158452 w 2779512"/>
                <a:gd name="connsiteY8" fmla="*/ 231076 h 1152078"/>
                <a:gd name="connsiteX9" fmla="*/ 178258 w 2779512"/>
                <a:gd name="connsiteY9" fmla="*/ 250883 h 1152078"/>
                <a:gd name="connsiteX10" fmla="*/ 201366 w 2779512"/>
                <a:gd name="connsiteY10" fmla="*/ 280593 h 1152078"/>
                <a:gd name="connsiteX11" fmla="*/ 221172 w 2779512"/>
                <a:gd name="connsiteY11" fmla="*/ 303700 h 1152078"/>
                <a:gd name="connsiteX12" fmla="*/ 231076 w 2779512"/>
                <a:gd name="connsiteY12" fmla="*/ 310302 h 1152078"/>
                <a:gd name="connsiteX13" fmla="*/ 240979 w 2779512"/>
                <a:gd name="connsiteY13" fmla="*/ 323507 h 1152078"/>
                <a:gd name="connsiteX14" fmla="*/ 250882 w 2779512"/>
                <a:gd name="connsiteY14" fmla="*/ 330109 h 1152078"/>
                <a:gd name="connsiteX15" fmla="*/ 267388 w 2779512"/>
                <a:gd name="connsiteY15" fmla="*/ 346614 h 1152078"/>
                <a:gd name="connsiteX16" fmla="*/ 277291 w 2779512"/>
                <a:gd name="connsiteY16" fmla="*/ 359819 h 1152078"/>
                <a:gd name="connsiteX17" fmla="*/ 297097 w 2779512"/>
                <a:gd name="connsiteY17" fmla="*/ 376324 h 1152078"/>
                <a:gd name="connsiteX18" fmla="*/ 303700 w 2779512"/>
                <a:gd name="connsiteY18" fmla="*/ 389528 h 1152078"/>
                <a:gd name="connsiteX19" fmla="*/ 336710 w 2779512"/>
                <a:gd name="connsiteY19" fmla="*/ 419238 h 1152078"/>
                <a:gd name="connsiteX20" fmla="*/ 349915 w 2779512"/>
                <a:gd name="connsiteY20" fmla="*/ 435743 h 1152078"/>
                <a:gd name="connsiteX21" fmla="*/ 366420 w 2779512"/>
                <a:gd name="connsiteY21" fmla="*/ 455550 h 1152078"/>
                <a:gd name="connsiteX22" fmla="*/ 379624 w 2779512"/>
                <a:gd name="connsiteY22" fmla="*/ 462152 h 1152078"/>
                <a:gd name="connsiteX23" fmla="*/ 392829 w 2779512"/>
                <a:gd name="connsiteY23" fmla="*/ 478658 h 1152078"/>
                <a:gd name="connsiteX24" fmla="*/ 435743 w 2779512"/>
                <a:gd name="connsiteY24" fmla="*/ 511668 h 1152078"/>
                <a:gd name="connsiteX25" fmla="*/ 448947 w 2779512"/>
                <a:gd name="connsiteY25" fmla="*/ 521572 h 1152078"/>
                <a:gd name="connsiteX26" fmla="*/ 458850 w 2779512"/>
                <a:gd name="connsiteY26" fmla="*/ 531475 h 1152078"/>
                <a:gd name="connsiteX27" fmla="*/ 468754 w 2779512"/>
                <a:gd name="connsiteY27" fmla="*/ 534776 h 1152078"/>
                <a:gd name="connsiteX28" fmla="*/ 481958 w 2779512"/>
                <a:gd name="connsiteY28" fmla="*/ 547980 h 1152078"/>
                <a:gd name="connsiteX29" fmla="*/ 498463 w 2779512"/>
                <a:gd name="connsiteY29" fmla="*/ 561185 h 1152078"/>
                <a:gd name="connsiteX30" fmla="*/ 505066 w 2779512"/>
                <a:gd name="connsiteY30" fmla="*/ 571088 h 1152078"/>
                <a:gd name="connsiteX31" fmla="*/ 514969 w 2779512"/>
                <a:gd name="connsiteY31" fmla="*/ 584292 h 1152078"/>
                <a:gd name="connsiteX32" fmla="*/ 547980 w 2779512"/>
                <a:gd name="connsiteY32" fmla="*/ 620604 h 1152078"/>
                <a:gd name="connsiteX33" fmla="*/ 567786 w 2779512"/>
                <a:gd name="connsiteY33" fmla="*/ 633808 h 1152078"/>
                <a:gd name="connsiteX34" fmla="*/ 587593 w 2779512"/>
                <a:gd name="connsiteY34" fmla="*/ 650314 h 1152078"/>
                <a:gd name="connsiteX35" fmla="*/ 610700 w 2779512"/>
                <a:gd name="connsiteY35" fmla="*/ 666819 h 1152078"/>
                <a:gd name="connsiteX36" fmla="*/ 617302 w 2779512"/>
                <a:gd name="connsiteY36" fmla="*/ 676722 h 1152078"/>
                <a:gd name="connsiteX37" fmla="*/ 640410 w 2779512"/>
                <a:gd name="connsiteY37" fmla="*/ 686626 h 1152078"/>
                <a:gd name="connsiteX38" fmla="*/ 676722 w 2779512"/>
                <a:gd name="connsiteY38" fmla="*/ 719637 h 1152078"/>
                <a:gd name="connsiteX39" fmla="*/ 693227 w 2779512"/>
                <a:gd name="connsiteY39" fmla="*/ 729540 h 1152078"/>
                <a:gd name="connsiteX40" fmla="*/ 703131 w 2779512"/>
                <a:gd name="connsiteY40" fmla="*/ 739443 h 1152078"/>
                <a:gd name="connsiteX41" fmla="*/ 716335 w 2779512"/>
                <a:gd name="connsiteY41" fmla="*/ 749346 h 1152078"/>
                <a:gd name="connsiteX42" fmla="*/ 726238 w 2779512"/>
                <a:gd name="connsiteY42" fmla="*/ 759250 h 1152078"/>
                <a:gd name="connsiteX43" fmla="*/ 736141 w 2779512"/>
                <a:gd name="connsiteY43" fmla="*/ 765852 h 1152078"/>
                <a:gd name="connsiteX44" fmla="*/ 742744 w 2779512"/>
                <a:gd name="connsiteY44" fmla="*/ 772454 h 1152078"/>
                <a:gd name="connsiteX45" fmla="*/ 785658 w 2779512"/>
                <a:gd name="connsiteY45" fmla="*/ 785658 h 1152078"/>
                <a:gd name="connsiteX46" fmla="*/ 805464 w 2779512"/>
                <a:gd name="connsiteY46" fmla="*/ 788959 h 1152078"/>
                <a:gd name="connsiteX47" fmla="*/ 841776 w 2779512"/>
                <a:gd name="connsiteY47" fmla="*/ 798863 h 1152078"/>
                <a:gd name="connsiteX48" fmla="*/ 868185 w 2779512"/>
                <a:gd name="connsiteY48" fmla="*/ 808766 h 1152078"/>
                <a:gd name="connsiteX49" fmla="*/ 881389 w 2779512"/>
                <a:gd name="connsiteY49" fmla="*/ 815368 h 1152078"/>
                <a:gd name="connsiteX50" fmla="*/ 891292 w 2779512"/>
                <a:gd name="connsiteY50" fmla="*/ 818669 h 1152078"/>
                <a:gd name="connsiteX51" fmla="*/ 927604 w 2779512"/>
                <a:gd name="connsiteY51" fmla="*/ 831873 h 1152078"/>
                <a:gd name="connsiteX52" fmla="*/ 957314 w 2779512"/>
                <a:gd name="connsiteY52" fmla="*/ 841777 h 1152078"/>
                <a:gd name="connsiteX53" fmla="*/ 967217 w 2779512"/>
                <a:gd name="connsiteY53" fmla="*/ 845078 h 1152078"/>
                <a:gd name="connsiteX54" fmla="*/ 980422 w 2779512"/>
                <a:gd name="connsiteY54" fmla="*/ 848379 h 1152078"/>
                <a:gd name="connsiteX55" fmla="*/ 1006830 w 2779512"/>
                <a:gd name="connsiteY55" fmla="*/ 864884 h 1152078"/>
                <a:gd name="connsiteX56" fmla="*/ 1016733 w 2779512"/>
                <a:gd name="connsiteY56" fmla="*/ 871486 h 1152078"/>
                <a:gd name="connsiteX57" fmla="*/ 1076153 w 2779512"/>
                <a:gd name="connsiteY57" fmla="*/ 887992 h 1152078"/>
                <a:gd name="connsiteX58" fmla="*/ 1119067 w 2779512"/>
                <a:gd name="connsiteY58" fmla="*/ 907798 h 1152078"/>
                <a:gd name="connsiteX59" fmla="*/ 1152078 w 2779512"/>
                <a:gd name="connsiteY59" fmla="*/ 917702 h 1152078"/>
                <a:gd name="connsiteX60" fmla="*/ 1191691 w 2779512"/>
                <a:gd name="connsiteY60" fmla="*/ 937508 h 1152078"/>
                <a:gd name="connsiteX61" fmla="*/ 1214798 w 2779512"/>
                <a:gd name="connsiteY61" fmla="*/ 947411 h 1152078"/>
                <a:gd name="connsiteX62" fmla="*/ 1241207 w 2779512"/>
                <a:gd name="connsiteY62" fmla="*/ 957315 h 1152078"/>
                <a:gd name="connsiteX63" fmla="*/ 1267616 w 2779512"/>
                <a:gd name="connsiteY63" fmla="*/ 973820 h 1152078"/>
                <a:gd name="connsiteX64" fmla="*/ 1310530 w 2779512"/>
                <a:gd name="connsiteY64" fmla="*/ 996928 h 1152078"/>
                <a:gd name="connsiteX65" fmla="*/ 1323734 w 2779512"/>
                <a:gd name="connsiteY65" fmla="*/ 1006831 h 1152078"/>
                <a:gd name="connsiteX66" fmla="*/ 1340240 w 2779512"/>
                <a:gd name="connsiteY66" fmla="*/ 1010132 h 1152078"/>
                <a:gd name="connsiteX67" fmla="*/ 1353444 w 2779512"/>
                <a:gd name="connsiteY67" fmla="*/ 1013433 h 1152078"/>
                <a:gd name="connsiteX68" fmla="*/ 1363347 w 2779512"/>
                <a:gd name="connsiteY68" fmla="*/ 1016734 h 1152078"/>
                <a:gd name="connsiteX69" fmla="*/ 1422767 w 2779512"/>
                <a:gd name="connsiteY69" fmla="*/ 1039842 h 1152078"/>
                <a:gd name="connsiteX70" fmla="*/ 1544907 w 2779512"/>
                <a:gd name="connsiteY70" fmla="*/ 1086057 h 1152078"/>
                <a:gd name="connsiteX71" fmla="*/ 1584520 w 2779512"/>
                <a:gd name="connsiteY71" fmla="*/ 1095960 h 1152078"/>
                <a:gd name="connsiteX72" fmla="*/ 1627434 w 2779512"/>
                <a:gd name="connsiteY72" fmla="*/ 1109164 h 1152078"/>
                <a:gd name="connsiteX73" fmla="*/ 1693455 w 2779512"/>
                <a:gd name="connsiteY73" fmla="*/ 1119068 h 1152078"/>
                <a:gd name="connsiteX74" fmla="*/ 1752875 w 2779512"/>
                <a:gd name="connsiteY74" fmla="*/ 1128971 h 1152078"/>
                <a:gd name="connsiteX75" fmla="*/ 1927832 w 2779512"/>
                <a:gd name="connsiteY75" fmla="*/ 1152078 h 1152078"/>
                <a:gd name="connsiteX76" fmla="*/ 2264543 w 2779512"/>
                <a:gd name="connsiteY76" fmla="*/ 1148777 h 1152078"/>
                <a:gd name="connsiteX77" fmla="*/ 2307457 w 2779512"/>
                <a:gd name="connsiteY77" fmla="*/ 1145476 h 1152078"/>
                <a:gd name="connsiteX78" fmla="*/ 2393285 w 2779512"/>
                <a:gd name="connsiteY78" fmla="*/ 1122369 h 1152078"/>
                <a:gd name="connsiteX79" fmla="*/ 2436199 w 2779512"/>
                <a:gd name="connsiteY79" fmla="*/ 1115767 h 1152078"/>
                <a:gd name="connsiteX80" fmla="*/ 2492318 w 2779512"/>
                <a:gd name="connsiteY80" fmla="*/ 1102562 h 1152078"/>
                <a:gd name="connsiteX81" fmla="*/ 2528629 w 2779512"/>
                <a:gd name="connsiteY81" fmla="*/ 1089358 h 1152078"/>
                <a:gd name="connsiteX82" fmla="*/ 2538533 w 2779512"/>
                <a:gd name="connsiteY82" fmla="*/ 1082756 h 1152078"/>
                <a:gd name="connsiteX83" fmla="*/ 2568242 w 2779512"/>
                <a:gd name="connsiteY83" fmla="*/ 1076154 h 1152078"/>
                <a:gd name="connsiteX84" fmla="*/ 2591350 w 2779512"/>
                <a:gd name="connsiteY84" fmla="*/ 1069551 h 1152078"/>
                <a:gd name="connsiteX85" fmla="*/ 2617759 w 2779512"/>
                <a:gd name="connsiteY85" fmla="*/ 1062949 h 1152078"/>
                <a:gd name="connsiteX86" fmla="*/ 2650770 w 2779512"/>
                <a:gd name="connsiteY86" fmla="*/ 1043143 h 1152078"/>
                <a:gd name="connsiteX87" fmla="*/ 2680479 w 2779512"/>
                <a:gd name="connsiteY87" fmla="*/ 1026637 h 1152078"/>
                <a:gd name="connsiteX88" fmla="*/ 2700286 w 2779512"/>
                <a:gd name="connsiteY88" fmla="*/ 1020035 h 1152078"/>
                <a:gd name="connsiteX89" fmla="*/ 2710189 w 2779512"/>
                <a:gd name="connsiteY89" fmla="*/ 1013433 h 1152078"/>
                <a:gd name="connsiteX90" fmla="*/ 2720092 w 2779512"/>
                <a:gd name="connsiteY90" fmla="*/ 1010132 h 1152078"/>
                <a:gd name="connsiteX91" fmla="*/ 2733297 w 2779512"/>
                <a:gd name="connsiteY91" fmla="*/ 1003530 h 1152078"/>
                <a:gd name="connsiteX92" fmla="*/ 2759705 w 2779512"/>
                <a:gd name="connsiteY92" fmla="*/ 990325 h 1152078"/>
                <a:gd name="connsiteX93" fmla="*/ 2769609 w 2779512"/>
                <a:gd name="connsiteY93" fmla="*/ 980422 h 1152078"/>
                <a:gd name="connsiteX94" fmla="*/ 2779512 w 2779512"/>
                <a:gd name="connsiteY94" fmla="*/ 973820 h 1152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779512" h="1152078">
                  <a:moveTo>
                    <a:pt x="0" y="0"/>
                  </a:moveTo>
                  <a:cubicBezTo>
                    <a:pt x="2201" y="9903"/>
                    <a:pt x="2960" y="20241"/>
                    <a:pt x="6602" y="29710"/>
                  </a:cubicBezTo>
                  <a:cubicBezTo>
                    <a:pt x="8577" y="34845"/>
                    <a:pt x="13453" y="38337"/>
                    <a:pt x="16505" y="42915"/>
                  </a:cubicBezTo>
                  <a:cubicBezTo>
                    <a:pt x="32910" y="67522"/>
                    <a:pt x="18890" y="51901"/>
                    <a:pt x="36312" y="69323"/>
                  </a:cubicBezTo>
                  <a:cubicBezTo>
                    <a:pt x="42914" y="82527"/>
                    <a:pt x="47929" y="96653"/>
                    <a:pt x="56118" y="108936"/>
                  </a:cubicBezTo>
                  <a:cubicBezTo>
                    <a:pt x="66169" y="124013"/>
                    <a:pt x="80440" y="146462"/>
                    <a:pt x="92430" y="158452"/>
                  </a:cubicBezTo>
                  <a:cubicBezTo>
                    <a:pt x="97932" y="163954"/>
                    <a:pt x="103840" y="169078"/>
                    <a:pt x="108936" y="174958"/>
                  </a:cubicBezTo>
                  <a:cubicBezTo>
                    <a:pt x="118165" y="185607"/>
                    <a:pt x="125380" y="198005"/>
                    <a:pt x="135344" y="207969"/>
                  </a:cubicBezTo>
                  <a:lnTo>
                    <a:pt x="158452" y="231076"/>
                  </a:lnTo>
                  <a:cubicBezTo>
                    <a:pt x="165054" y="237678"/>
                    <a:pt x="172526" y="243513"/>
                    <a:pt x="178258" y="250883"/>
                  </a:cubicBezTo>
                  <a:lnTo>
                    <a:pt x="201366" y="280593"/>
                  </a:lnTo>
                  <a:cubicBezTo>
                    <a:pt x="209171" y="290739"/>
                    <a:pt x="211536" y="295670"/>
                    <a:pt x="221172" y="303700"/>
                  </a:cubicBezTo>
                  <a:cubicBezTo>
                    <a:pt x="224220" y="306240"/>
                    <a:pt x="227775" y="308101"/>
                    <a:pt x="231076" y="310302"/>
                  </a:cubicBezTo>
                  <a:cubicBezTo>
                    <a:pt x="234377" y="314704"/>
                    <a:pt x="237089" y="319616"/>
                    <a:pt x="240979" y="323507"/>
                  </a:cubicBezTo>
                  <a:cubicBezTo>
                    <a:pt x="243784" y="326312"/>
                    <a:pt x="247896" y="327497"/>
                    <a:pt x="250882" y="330109"/>
                  </a:cubicBezTo>
                  <a:cubicBezTo>
                    <a:pt x="256738" y="335233"/>
                    <a:pt x="262219" y="340799"/>
                    <a:pt x="267388" y="346614"/>
                  </a:cubicBezTo>
                  <a:cubicBezTo>
                    <a:pt x="271043" y="350726"/>
                    <a:pt x="273401" y="355928"/>
                    <a:pt x="277291" y="359819"/>
                  </a:cubicBezTo>
                  <a:cubicBezTo>
                    <a:pt x="291772" y="374301"/>
                    <a:pt x="283572" y="357391"/>
                    <a:pt x="297097" y="376324"/>
                  </a:cubicBezTo>
                  <a:cubicBezTo>
                    <a:pt x="299957" y="380328"/>
                    <a:pt x="300679" y="385644"/>
                    <a:pt x="303700" y="389528"/>
                  </a:cubicBezTo>
                  <a:cubicBezTo>
                    <a:pt x="321159" y="411975"/>
                    <a:pt x="317777" y="400305"/>
                    <a:pt x="336710" y="419238"/>
                  </a:cubicBezTo>
                  <a:cubicBezTo>
                    <a:pt x="341692" y="424220"/>
                    <a:pt x="345687" y="430106"/>
                    <a:pt x="349915" y="435743"/>
                  </a:cubicBezTo>
                  <a:cubicBezTo>
                    <a:pt x="356598" y="444654"/>
                    <a:pt x="356662" y="448580"/>
                    <a:pt x="366420" y="455550"/>
                  </a:cubicBezTo>
                  <a:cubicBezTo>
                    <a:pt x="370424" y="458410"/>
                    <a:pt x="375223" y="459951"/>
                    <a:pt x="379624" y="462152"/>
                  </a:cubicBezTo>
                  <a:cubicBezTo>
                    <a:pt x="384026" y="467654"/>
                    <a:pt x="387651" y="473879"/>
                    <a:pt x="392829" y="478658"/>
                  </a:cubicBezTo>
                  <a:cubicBezTo>
                    <a:pt x="398295" y="483704"/>
                    <a:pt x="425038" y="503639"/>
                    <a:pt x="435743" y="511668"/>
                  </a:cubicBezTo>
                  <a:cubicBezTo>
                    <a:pt x="440144" y="514969"/>
                    <a:pt x="445057" y="517682"/>
                    <a:pt x="448947" y="521572"/>
                  </a:cubicBezTo>
                  <a:cubicBezTo>
                    <a:pt x="452248" y="524873"/>
                    <a:pt x="454966" y="528886"/>
                    <a:pt x="458850" y="531475"/>
                  </a:cubicBezTo>
                  <a:cubicBezTo>
                    <a:pt x="461745" y="533405"/>
                    <a:pt x="465453" y="533676"/>
                    <a:pt x="468754" y="534776"/>
                  </a:cubicBezTo>
                  <a:cubicBezTo>
                    <a:pt x="473155" y="539177"/>
                    <a:pt x="477232" y="543929"/>
                    <a:pt x="481958" y="547980"/>
                  </a:cubicBezTo>
                  <a:cubicBezTo>
                    <a:pt x="492882" y="557344"/>
                    <a:pt x="490286" y="550964"/>
                    <a:pt x="498463" y="561185"/>
                  </a:cubicBezTo>
                  <a:cubicBezTo>
                    <a:pt x="500941" y="564283"/>
                    <a:pt x="502760" y="567860"/>
                    <a:pt x="505066" y="571088"/>
                  </a:cubicBezTo>
                  <a:cubicBezTo>
                    <a:pt x="508264" y="575565"/>
                    <a:pt x="511771" y="579815"/>
                    <a:pt x="514969" y="584292"/>
                  </a:cubicBezTo>
                  <a:cubicBezTo>
                    <a:pt x="526087" y="599857"/>
                    <a:pt x="526265" y="606127"/>
                    <a:pt x="547980" y="620604"/>
                  </a:cubicBezTo>
                  <a:cubicBezTo>
                    <a:pt x="554582" y="625005"/>
                    <a:pt x="561438" y="629047"/>
                    <a:pt x="567786" y="633808"/>
                  </a:cubicBezTo>
                  <a:cubicBezTo>
                    <a:pt x="574661" y="638965"/>
                    <a:pt x="580882" y="644945"/>
                    <a:pt x="587593" y="650314"/>
                  </a:cubicBezTo>
                  <a:cubicBezTo>
                    <a:pt x="597829" y="658503"/>
                    <a:pt x="600649" y="660118"/>
                    <a:pt x="610700" y="666819"/>
                  </a:cubicBezTo>
                  <a:cubicBezTo>
                    <a:pt x="612901" y="670120"/>
                    <a:pt x="614254" y="674182"/>
                    <a:pt x="617302" y="676722"/>
                  </a:cubicBezTo>
                  <a:cubicBezTo>
                    <a:pt x="622742" y="681256"/>
                    <a:pt x="633529" y="684332"/>
                    <a:pt x="640410" y="686626"/>
                  </a:cubicBezTo>
                  <a:cubicBezTo>
                    <a:pt x="656552" y="702767"/>
                    <a:pt x="660287" y="708680"/>
                    <a:pt x="676722" y="719637"/>
                  </a:cubicBezTo>
                  <a:cubicBezTo>
                    <a:pt x="682060" y="723196"/>
                    <a:pt x="688094" y="725690"/>
                    <a:pt x="693227" y="729540"/>
                  </a:cubicBezTo>
                  <a:cubicBezTo>
                    <a:pt x="696962" y="732341"/>
                    <a:pt x="699586" y="736405"/>
                    <a:pt x="703131" y="739443"/>
                  </a:cubicBezTo>
                  <a:cubicBezTo>
                    <a:pt x="707308" y="743023"/>
                    <a:pt x="712158" y="745765"/>
                    <a:pt x="716335" y="749346"/>
                  </a:cubicBezTo>
                  <a:cubicBezTo>
                    <a:pt x="719880" y="752384"/>
                    <a:pt x="722652" y="756261"/>
                    <a:pt x="726238" y="759250"/>
                  </a:cubicBezTo>
                  <a:cubicBezTo>
                    <a:pt x="729286" y="761790"/>
                    <a:pt x="733043" y="763374"/>
                    <a:pt x="736141" y="765852"/>
                  </a:cubicBezTo>
                  <a:cubicBezTo>
                    <a:pt x="738571" y="767796"/>
                    <a:pt x="739960" y="771062"/>
                    <a:pt x="742744" y="772454"/>
                  </a:cubicBezTo>
                  <a:cubicBezTo>
                    <a:pt x="747903" y="775033"/>
                    <a:pt x="781468" y="784691"/>
                    <a:pt x="785658" y="785658"/>
                  </a:cubicBezTo>
                  <a:cubicBezTo>
                    <a:pt x="792180" y="787163"/>
                    <a:pt x="798971" y="787336"/>
                    <a:pt x="805464" y="788959"/>
                  </a:cubicBezTo>
                  <a:cubicBezTo>
                    <a:pt x="872528" y="805724"/>
                    <a:pt x="784640" y="787432"/>
                    <a:pt x="841776" y="798863"/>
                  </a:cubicBezTo>
                  <a:cubicBezTo>
                    <a:pt x="878536" y="817243"/>
                    <a:pt x="832228" y="795283"/>
                    <a:pt x="868185" y="808766"/>
                  </a:cubicBezTo>
                  <a:cubicBezTo>
                    <a:pt x="872793" y="810494"/>
                    <a:pt x="876866" y="813430"/>
                    <a:pt x="881389" y="815368"/>
                  </a:cubicBezTo>
                  <a:cubicBezTo>
                    <a:pt x="884587" y="816739"/>
                    <a:pt x="888034" y="817447"/>
                    <a:pt x="891292" y="818669"/>
                  </a:cubicBezTo>
                  <a:cubicBezTo>
                    <a:pt x="928053" y="832454"/>
                    <a:pt x="885977" y="817997"/>
                    <a:pt x="927604" y="831873"/>
                  </a:cubicBezTo>
                  <a:lnTo>
                    <a:pt x="957314" y="841777"/>
                  </a:lnTo>
                  <a:cubicBezTo>
                    <a:pt x="960615" y="842877"/>
                    <a:pt x="963841" y="844234"/>
                    <a:pt x="967217" y="845078"/>
                  </a:cubicBezTo>
                  <a:lnTo>
                    <a:pt x="980422" y="848379"/>
                  </a:lnTo>
                  <a:cubicBezTo>
                    <a:pt x="1005668" y="867314"/>
                    <a:pt x="981455" y="850384"/>
                    <a:pt x="1006830" y="864884"/>
                  </a:cubicBezTo>
                  <a:cubicBezTo>
                    <a:pt x="1010275" y="866852"/>
                    <a:pt x="1013108" y="869875"/>
                    <a:pt x="1016733" y="871486"/>
                  </a:cubicBezTo>
                  <a:cubicBezTo>
                    <a:pt x="1037292" y="880624"/>
                    <a:pt x="1053570" y="879862"/>
                    <a:pt x="1076153" y="887992"/>
                  </a:cubicBezTo>
                  <a:cubicBezTo>
                    <a:pt x="1090976" y="893328"/>
                    <a:pt x="1104396" y="902057"/>
                    <a:pt x="1119067" y="907798"/>
                  </a:cubicBezTo>
                  <a:cubicBezTo>
                    <a:pt x="1129765" y="911984"/>
                    <a:pt x="1141445" y="913352"/>
                    <a:pt x="1152078" y="917702"/>
                  </a:cubicBezTo>
                  <a:cubicBezTo>
                    <a:pt x="1165742" y="923292"/>
                    <a:pt x="1178122" y="931693"/>
                    <a:pt x="1191691" y="937508"/>
                  </a:cubicBezTo>
                  <a:cubicBezTo>
                    <a:pt x="1199393" y="940809"/>
                    <a:pt x="1207018" y="944299"/>
                    <a:pt x="1214798" y="947411"/>
                  </a:cubicBezTo>
                  <a:cubicBezTo>
                    <a:pt x="1223527" y="950903"/>
                    <a:pt x="1232798" y="953110"/>
                    <a:pt x="1241207" y="957315"/>
                  </a:cubicBezTo>
                  <a:cubicBezTo>
                    <a:pt x="1250492" y="961957"/>
                    <a:pt x="1258568" y="968731"/>
                    <a:pt x="1267616" y="973820"/>
                  </a:cubicBezTo>
                  <a:cubicBezTo>
                    <a:pt x="1294567" y="988979"/>
                    <a:pt x="1288973" y="982556"/>
                    <a:pt x="1310530" y="996928"/>
                  </a:cubicBezTo>
                  <a:cubicBezTo>
                    <a:pt x="1315108" y="999980"/>
                    <a:pt x="1318706" y="1004597"/>
                    <a:pt x="1323734" y="1006831"/>
                  </a:cubicBezTo>
                  <a:cubicBezTo>
                    <a:pt x="1328861" y="1009110"/>
                    <a:pt x="1334763" y="1008915"/>
                    <a:pt x="1340240" y="1010132"/>
                  </a:cubicBezTo>
                  <a:cubicBezTo>
                    <a:pt x="1344669" y="1011116"/>
                    <a:pt x="1349082" y="1012187"/>
                    <a:pt x="1353444" y="1013433"/>
                  </a:cubicBezTo>
                  <a:cubicBezTo>
                    <a:pt x="1356790" y="1014389"/>
                    <a:pt x="1360095" y="1015495"/>
                    <a:pt x="1363347" y="1016734"/>
                  </a:cubicBezTo>
                  <a:lnTo>
                    <a:pt x="1422767" y="1039842"/>
                  </a:lnTo>
                  <a:cubicBezTo>
                    <a:pt x="1467794" y="1058134"/>
                    <a:pt x="1494428" y="1073438"/>
                    <a:pt x="1544907" y="1086057"/>
                  </a:cubicBezTo>
                  <a:cubicBezTo>
                    <a:pt x="1558111" y="1089358"/>
                    <a:pt x="1571413" y="1092290"/>
                    <a:pt x="1584520" y="1095960"/>
                  </a:cubicBezTo>
                  <a:cubicBezTo>
                    <a:pt x="1598932" y="1099995"/>
                    <a:pt x="1612914" y="1105534"/>
                    <a:pt x="1627434" y="1109164"/>
                  </a:cubicBezTo>
                  <a:cubicBezTo>
                    <a:pt x="1661514" y="1117684"/>
                    <a:pt x="1661266" y="1114299"/>
                    <a:pt x="1693455" y="1119068"/>
                  </a:cubicBezTo>
                  <a:cubicBezTo>
                    <a:pt x="1713318" y="1122011"/>
                    <a:pt x="1733113" y="1125414"/>
                    <a:pt x="1752875" y="1128971"/>
                  </a:cubicBezTo>
                  <a:cubicBezTo>
                    <a:pt x="1888521" y="1153386"/>
                    <a:pt x="1818029" y="1146849"/>
                    <a:pt x="1927832" y="1152078"/>
                  </a:cubicBezTo>
                  <a:lnTo>
                    <a:pt x="2264543" y="1148777"/>
                  </a:lnTo>
                  <a:cubicBezTo>
                    <a:pt x="2278888" y="1148528"/>
                    <a:pt x="2293403" y="1148359"/>
                    <a:pt x="2307457" y="1145476"/>
                  </a:cubicBezTo>
                  <a:cubicBezTo>
                    <a:pt x="2336481" y="1139523"/>
                    <a:pt x="2364001" y="1126874"/>
                    <a:pt x="2393285" y="1122369"/>
                  </a:cubicBezTo>
                  <a:cubicBezTo>
                    <a:pt x="2407590" y="1120168"/>
                    <a:pt x="2421960" y="1118356"/>
                    <a:pt x="2436199" y="1115767"/>
                  </a:cubicBezTo>
                  <a:cubicBezTo>
                    <a:pt x="2451896" y="1112913"/>
                    <a:pt x="2476523" y="1106511"/>
                    <a:pt x="2492318" y="1102562"/>
                  </a:cubicBezTo>
                  <a:cubicBezTo>
                    <a:pt x="2560864" y="1068289"/>
                    <a:pt x="2471652" y="1110723"/>
                    <a:pt x="2528629" y="1089358"/>
                  </a:cubicBezTo>
                  <a:cubicBezTo>
                    <a:pt x="2532344" y="1087965"/>
                    <a:pt x="2534769" y="1084011"/>
                    <a:pt x="2538533" y="1082756"/>
                  </a:cubicBezTo>
                  <a:cubicBezTo>
                    <a:pt x="2548157" y="1079548"/>
                    <a:pt x="2558400" y="1078615"/>
                    <a:pt x="2568242" y="1076154"/>
                  </a:cubicBezTo>
                  <a:cubicBezTo>
                    <a:pt x="2576014" y="1074211"/>
                    <a:pt x="2583610" y="1071615"/>
                    <a:pt x="2591350" y="1069551"/>
                  </a:cubicBezTo>
                  <a:cubicBezTo>
                    <a:pt x="2600118" y="1067213"/>
                    <a:pt x="2608956" y="1065150"/>
                    <a:pt x="2617759" y="1062949"/>
                  </a:cubicBezTo>
                  <a:lnTo>
                    <a:pt x="2650770" y="1043143"/>
                  </a:lnTo>
                  <a:cubicBezTo>
                    <a:pt x="2659150" y="1038115"/>
                    <a:pt x="2671004" y="1030427"/>
                    <a:pt x="2680479" y="1026637"/>
                  </a:cubicBezTo>
                  <a:cubicBezTo>
                    <a:pt x="2686941" y="1024052"/>
                    <a:pt x="2693684" y="1022236"/>
                    <a:pt x="2700286" y="1020035"/>
                  </a:cubicBezTo>
                  <a:cubicBezTo>
                    <a:pt x="2703587" y="1017834"/>
                    <a:pt x="2706641" y="1015207"/>
                    <a:pt x="2710189" y="1013433"/>
                  </a:cubicBezTo>
                  <a:cubicBezTo>
                    <a:pt x="2713301" y="1011877"/>
                    <a:pt x="2716894" y="1011503"/>
                    <a:pt x="2720092" y="1010132"/>
                  </a:cubicBezTo>
                  <a:cubicBezTo>
                    <a:pt x="2724615" y="1008194"/>
                    <a:pt x="2728995" y="1005920"/>
                    <a:pt x="2733297" y="1003530"/>
                  </a:cubicBezTo>
                  <a:cubicBezTo>
                    <a:pt x="2756687" y="990535"/>
                    <a:pt x="2741599" y="996360"/>
                    <a:pt x="2759705" y="990325"/>
                  </a:cubicBezTo>
                  <a:cubicBezTo>
                    <a:pt x="2763006" y="987024"/>
                    <a:pt x="2766022" y="983411"/>
                    <a:pt x="2769609" y="980422"/>
                  </a:cubicBezTo>
                  <a:cubicBezTo>
                    <a:pt x="2772657" y="977882"/>
                    <a:pt x="2779512" y="973820"/>
                    <a:pt x="2779512" y="973820"/>
                  </a:cubicBezTo>
                </a:path>
              </a:pathLst>
            </a:custGeom>
            <a:noFill/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8660979-9991-1CE6-9F88-E567FF143BD7}"/>
                </a:ext>
              </a:extLst>
            </p:cNvPr>
            <p:cNvSpPr/>
            <p:nvPr/>
          </p:nvSpPr>
          <p:spPr>
            <a:xfrm>
              <a:off x="7852102" y="4846268"/>
              <a:ext cx="3378152" cy="1458779"/>
            </a:xfrm>
            <a:custGeom>
              <a:avLst/>
              <a:gdLst>
                <a:gd name="connsiteX0" fmla="*/ 0 w 2779512"/>
                <a:gd name="connsiteY0" fmla="*/ 0 h 1152078"/>
                <a:gd name="connsiteX1" fmla="*/ 6602 w 2779512"/>
                <a:gd name="connsiteY1" fmla="*/ 29710 h 1152078"/>
                <a:gd name="connsiteX2" fmla="*/ 16505 w 2779512"/>
                <a:gd name="connsiteY2" fmla="*/ 42915 h 1152078"/>
                <a:gd name="connsiteX3" fmla="*/ 36312 w 2779512"/>
                <a:gd name="connsiteY3" fmla="*/ 69323 h 1152078"/>
                <a:gd name="connsiteX4" fmla="*/ 56118 w 2779512"/>
                <a:gd name="connsiteY4" fmla="*/ 108936 h 1152078"/>
                <a:gd name="connsiteX5" fmla="*/ 92430 w 2779512"/>
                <a:gd name="connsiteY5" fmla="*/ 158452 h 1152078"/>
                <a:gd name="connsiteX6" fmla="*/ 108936 w 2779512"/>
                <a:gd name="connsiteY6" fmla="*/ 174958 h 1152078"/>
                <a:gd name="connsiteX7" fmla="*/ 135344 w 2779512"/>
                <a:gd name="connsiteY7" fmla="*/ 207969 h 1152078"/>
                <a:gd name="connsiteX8" fmla="*/ 158452 w 2779512"/>
                <a:gd name="connsiteY8" fmla="*/ 231076 h 1152078"/>
                <a:gd name="connsiteX9" fmla="*/ 178258 w 2779512"/>
                <a:gd name="connsiteY9" fmla="*/ 250883 h 1152078"/>
                <a:gd name="connsiteX10" fmla="*/ 201366 w 2779512"/>
                <a:gd name="connsiteY10" fmla="*/ 280593 h 1152078"/>
                <a:gd name="connsiteX11" fmla="*/ 221172 w 2779512"/>
                <a:gd name="connsiteY11" fmla="*/ 303700 h 1152078"/>
                <a:gd name="connsiteX12" fmla="*/ 231076 w 2779512"/>
                <a:gd name="connsiteY12" fmla="*/ 310302 h 1152078"/>
                <a:gd name="connsiteX13" fmla="*/ 240979 w 2779512"/>
                <a:gd name="connsiteY13" fmla="*/ 323507 h 1152078"/>
                <a:gd name="connsiteX14" fmla="*/ 250882 w 2779512"/>
                <a:gd name="connsiteY14" fmla="*/ 330109 h 1152078"/>
                <a:gd name="connsiteX15" fmla="*/ 267388 w 2779512"/>
                <a:gd name="connsiteY15" fmla="*/ 346614 h 1152078"/>
                <a:gd name="connsiteX16" fmla="*/ 277291 w 2779512"/>
                <a:gd name="connsiteY16" fmla="*/ 359819 h 1152078"/>
                <a:gd name="connsiteX17" fmla="*/ 297097 w 2779512"/>
                <a:gd name="connsiteY17" fmla="*/ 376324 h 1152078"/>
                <a:gd name="connsiteX18" fmla="*/ 303700 w 2779512"/>
                <a:gd name="connsiteY18" fmla="*/ 389528 h 1152078"/>
                <a:gd name="connsiteX19" fmla="*/ 336710 w 2779512"/>
                <a:gd name="connsiteY19" fmla="*/ 419238 h 1152078"/>
                <a:gd name="connsiteX20" fmla="*/ 349915 w 2779512"/>
                <a:gd name="connsiteY20" fmla="*/ 435743 h 1152078"/>
                <a:gd name="connsiteX21" fmla="*/ 366420 w 2779512"/>
                <a:gd name="connsiteY21" fmla="*/ 455550 h 1152078"/>
                <a:gd name="connsiteX22" fmla="*/ 379624 w 2779512"/>
                <a:gd name="connsiteY22" fmla="*/ 462152 h 1152078"/>
                <a:gd name="connsiteX23" fmla="*/ 392829 w 2779512"/>
                <a:gd name="connsiteY23" fmla="*/ 478658 h 1152078"/>
                <a:gd name="connsiteX24" fmla="*/ 435743 w 2779512"/>
                <a:gd name="connsiteY24" fmla="*/ 511668 h 1152078"/>
                <a:gd name="connsiteX25" fmla="*/ 448947 w 2779512"/>
                <a:gd name="connsiteY25" fmla="*/ 521572 h 1152078"/>
                <a:gd name="connsiteX26" fmla="*/ 458850 w 2779512"/>
                <a:gd name="connsiteY26" fmla="*/ 531475 h 1152078"/>
                <a:gd name="connsiteX27" fmla="*/ 468754 w 2779512"/>
                <a:gd name="connsiteY27" fmla="*/ 534776 h 1152078"/>
                <a:gd name="connsiteX28" fmla="*/ 481958 w 2779512"/>
                <a:gd name="connsiteY28" fmla="*/ 547980 h 1152078"/>
                <a:gd name="connsiteX29" fmla="*/ 498463 w 2779512"/>
                <a:gd name="connsiteY29" fmla="*/ 561185 h 1152078"/>
                <a:gd name="connsiteX30" fmla="*/ 505066 w 2779512"/>
                <a:gd name="connsiteY30" fmla="*/ 571088 h 1152078"/>
                <a:gd name="connsiteX31" fmla="*/ 514969 w 2779512"/>
                <a:gd name="connsiteY31" fmla="*/ 584292 h 1152078"/>
                <a:gd name="connsiteX32" fmla="*/ 547980 w 2779512"/>
                <a:gd name="connsiteY32" fmla="*/ 620604 h 1152078"/>
                <a:gd name="connsiteX33" fmla="*/ 567786 w 2779512"/>
                <a:gd name="connsiteY33" fmla="*/ 633808 h 1152078"/>
                <a:gd name="connsiteX34" fmla="*/ 587593 w 2779512"/>
                <a:gd name="connsiteY34" fmla="*/ 650314 h 1152078"/>
                <a:gd name="connsiteX35" fmla="*/ 610700 w 2779512"/>
                <a:gd name="connsiteY35" fmla="*/ 666819 h 1152078"/>
                <a:gd name="connsiteX36" fmla="*/ 617302 w 2779512"/>
                <a:gd name="connsiteY36" fmla="*/ 676722 h 1152078"/>
                <a:gd name="connsiteX37" fmla="*/ 640410 w 2779512"/>
                <a:gd name="connsiteY37" fmla="*/ 686626 h 1152078"/>
                <a:gd name="connsiteX38" fmla="*/ 676722 w 2779512"/>
                <a:gd name="connsiteY38" fmla="*/ 719637 h 1152078"/>
                <a:gd name="connsiteX39" fmla="*/ 693227 w 2779512"/>
                <a:gd name="connsiteY39" fmla="*/ 729540 h 1152078"/>
                <a:gd name="connsiteX40" fmla="*/ 703131 w 2779512"/>
                <a:gd name="connsiteY40" fmla="*/ 739443 h 1152078"/>
                <a:gd name="connsiteX41" fmla="*/ 716335 w 2779512"/>
                <a:gd name="connsiteY41" fmla="*/ 749346 h 1152078"/>
                <a:gd name="connsiteX42" fmla="*/ 726238 w 2779512"/>
                <a:gd name="connsiteY42" fmla="*/ 759250 h 1152078"/>
                <a:gd name="connsiteX43" fmla="*/ 736141 w 2779512"/>
                <a:gd name="connsiteY43" fmla="*/ 765852 h 1152078"/>
                <a:gd name="connsiteX44" fmla="*/ 742744 w 2779512"/>
                <a:gd name="connsiteY44" fmla="*/ 772454 h 1152078"/>
                <a:gd name="connsiteX45" fmla="*/ 785658 w 2779512"/>
                <a:gd name="connsiteY45" fmla="*/ 785658 h 1152078"/>
                <a:gd name="connsiteX46" fmla="*/ 805464 w 2779512"/>
                <a:gd name="connsiteY46" fmla="*/ 788959 h 1152078"/>
                <a:gd name="connsiteX47" fmla="*/ 841776 w 2779512"/>
                <a:gd name="connsiteY47" fmla="*/ 798863 h 1152078"/>
                <a:gd name="connsiteX48" fmla="*/ 868185 w 2779512"/>
                <a:gd name="connsiteY48" fmla="*/ 808766 h 1152078"/>
                <a:gd name="connsiteX49" fmla="*/ 881389 w 2779512"/>
                <a:gd name="connsiteY49" fmla="*/ 815368 h 1152078"/>
                <a:gd name="connsiteX50" fmla="*/ 891292 w 2779512"/>
                <a:gd name="connsiteY50" fmla="*/ 818669 h 1152078"/>
                <a:gd name="connsiteX51" fmla="*/ 927604 w 2779512"/>
                <a:gd name="connsiteY51" fmla="*/ 831873 h 1152078"/>
                <a:gd name="connsiteX52" fmla="*/ 957314 w 2779512"/>
                <a:gd name="connsiteY52" fmla="*/ 841777 h 1152078"/>
                <a:gd name="connsiteX53" fmla="*/ 967217 w 2779512"/>
                <a:gd name="connsiteY53" fmla="*/ 845078 h 1152078"/>
                <a:gd name="connsiteX54" fmla="*/ 980422 w 2779512"/>
                <a:gd name="connsiteY54" fmla="*/ 848379 h 1152078"/>
                <a:gd name="connsiteX55" fmla="*/ 1006830 w 2779512"/>
                <a:gd name="connsiteY55" fmla="*/ 864884 h 1152078"/>
                <a:gd name="connsiteX56" fmla="*/ 1016733 w 2779512"/>
                <a:gd name="connsiteY56" fmla="*/ 871486 h 1152078"/>
                <a:gd name="connsiteX57" fmla="*/ 1076153 w 2779512"/>
                <a:gd name="connsiteY57" fmla="*/ 887992 h 1152078"/>
                <a:gd name="connsiteX58" fmla="*/ 1119067 w 2779512"/>
                <a:gd name="connsiteY58" fmla="*/ 907798 h 1152078"/>
                <a:gd name="connsiteX59" fmla="*/ 1152078 w 2779512"/>
                <a:gd name="connsiteY59" fmla="*/ 917702 h 1152078"/>
                <a:gd name="connsiteX60" fmla="*/ 1191691 w 2779512"/>
                <a:gd name="connsiteY60" fmla="*/ 937508 h 1152078"/>
                <a:gd name="connsiteX61" fmla="*/ 1214798 w 2779512"/>
                <a:gd name="connsiteY61" fmla="*/ 947411 h 1152078"/>
                <a:gd name="connsiteX62" fmla="*/ 1241207 w 2779512"/>
                <a:gd name="connsiteY62" fmla="*/ 957315 h 1152078"/>
                <a:gd name="connsiteX63" fmla="*/ 1267616 w 2779512"/>
                <a:gd name="connsiteY63" fmla="*/ 973820 h 1152078"/>
                <a:gd name="connsiteX64" fmla="*/ 1310530 w 2779512"/>
                <a:gd name="connsiteY64" fmla="*/ 996928 h 1152078"/>
                <a:gd name="connsiteX65" fmla="*/ 1323734 w 2779512"/>
                <a:gd name="connsiteY65" fmla="*/ 1006831 h 1152078"/>
                <a:gd name="connsiteX66" fmla="*/ 1340240 w 2779512"/>
                <a:gd name="connsiteY66" fmla="*/ 1010132 h 1152078"/>
                <a:gd name="connsiteX67" fmla="*/ 1353444 w 2779512"/>
                <a:gd name="connsiteY67" fmla="*/ 1013433 h 1152078"/>
                <a:gd name="connsiteX68" fmla="*/ 1363347 w 2779512"/>
                <a:gd name="connsiteY68" fmla="*/ 1016734 h 1152078"/>
                <a:gd name="connsiteX69" fmla="*/ 1422767 w 2779512"/>
                <a:gd name="connsiteY69" fmla="*/ 1039842 h 1152078"/>
                <a:gd name="connsiteX70" fmla="*/ 1544907 w 2779512"/>
                <a:gd name="connsiteY70" fmla="*/ 1086057 h 1152078"/>
                <a:gd name="connsiteX71" fmla="*/ 1584520 w 2779512"/>
                <a:gd name="connsiteY71" fmla="*/ 1095960 h 1152078"/>
                <a:gd name="connsiteX72" fmla="*/ 1627434 w 2779512"/>
                <a:gd name="connsiteY72" fmla="*/ 1109164 h 1152078"/>
                <a:gd name="connsiteX73" fmla="*/ 1693455 w 2779512"/>
                <a:gd name="connsiteY73" fmla="*/ 1119068 h 1152078"/>
                <a:gd name="connsiteX74" fmla="*/ 1752875 w 2779512"/>
                <a:gd name="connsiteY74" fmla="*/ 1128971 h 1152078"/>
                <a:gd name="connsiteX75" fmla="*/ 1927832 w 2779512"/>
                <a:gd name="connsiteY75" fmla="*/ 1152078 h 1152078"/>
                <a:gd name="connsiteX76" fmla="*/ 2264543 w 2779512"/>
                <a:gd name="connsiteY76" fmla="*/ 1148777 h 1152078"/>
                <a:gd name="connsiteX77" fmla="*/ 2307457 w 2779512"/>
                <a:gd name="connsiteY77" fmla="*/ 1145476 h 1152078"/>
                <a:gd name="connsiteX78" fmla="*/ 2393285 w 2779512"/>
                <a:gd name="connsiteY78" fmla="*/ 1122369 h 1152078"/>
                <a:gd name="connsiteX79" fmla="*/ 2436199 w 2779512"/>
                <a:gd name="connsiteY79" fmla="*/ 1115767 h 1152078"/>
                <a:gd name="connsiteX80" fmla="*/ 2492318 w 2779512"/>
                <a:gd name="connsiteY80" fmla="*/ 1102562 h 1152078"/>
                <a:gd name="connsiteX81" fmla="*/ 2528629 w 2779512"/>
                <a:gd name="connsiteY81" fmla="*/ 1089358 h 1152078"/>
                <a:gd name="connsiteX82" fmla="*/ 2538533 w 2779512"/>
                <a:gd name="connsiteY82" fmla="*/ 1082756 h 1152078"/>
                <a:gd name="connsiteX83" fmla="*/ 2568242 w 2779512"/>
                <a:gd name="connsiteY83" fmla="*/ 1076154 h 1152078"/>
                <a:gd name="connsiteX84" fmla="*/ 2591350 w 2779512"/>
                <a:gd name="connsiteY84" fmla="*/ 1069551 h 1152078"/>
                <a:gd name="connsiteX85" fmla="*/ 2617759 w 2779512"/>
                <a:gd name="connsiteY85" fmla="*/ 1062949 h 1152078"/>
                <a:gd name="connsiteX86" fmla="*/ 2650770 w 2779512"/>
                <a:gd name="connsiteY86" fmla="*/ 1043143 h 1152078"/>
                <a:gd name="connsiteX87" fmla="*/ 2680479 w 2779512"/>
                <a:gd name="connsiteY87" fmla="*/ 1026637 h 1152078"/>
                <a:gd name="connsiteX88" fmla="*/ 2700286 w 2779512"/>
                <a:gd name="connsiteY88" fmla="*/ 1020035 h 1152078"/>
                <a:gd name="connsiteX89" fmla="*/ 2710189 w 2779512"/>
                <a:gd name="connsiteY89" fmla="*/ 1013433 h 1152078"/>
                <a:gd name="connsiteX90" fmla="*/ 2720092 w 2779512"/>
                <a:gd name="connsiteY90" fmla="*/ 1010132 h 1152078"/>
                <a:gd name="connsiteX91" fmla="*/ 2733297 w 2779512"/>
                <a:gd name="connsiteY91" fmla="*/ 1003530 h 1152078"/>
                <a:gd name="connsiteX92" fmla="*/ 2759705 w 2779512"/>
                <a:gd name="connsiteY92" fmla="*/ 990325 h 1152078"/>
                <a:gd name="connsiteX93" fmla="*/ 2769609 w 2779512"/>
                <a:gd name="connsiteY93" fmla="*/ 980422 h 1152078"/>
                <a:gd name="connsiteX94" fmla="*/ 2779512 w 2779512"/>
                <a:gd name="connsiteY94" fmla="*/ 973820 h 1152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779512" h="1152078">
                  <a:moveTo>
                    <a:pt x="0" y="0"/>
                  </a:moveTo>
                  <a:cubicBezTo>
                    <a:pt x="2201" y="9903"/>
                    <a:pt x="2960" y="20241"/>
                    <a:pt x="6602" y="29710"/>
                  </a:cubicBezTo>
                  <a:cubicBezTo>
                    <a:pt x="8577" y="34845"/>
                    <a:pt x="13453" y="38337"/>
                    <a:pt x="16505" y="42915"/>
                  </a:cubicBezTo>
                  <a:cubicBezTo>
                    <a:pt x="32910" y="67522"/>
                    <a:pt x="18890" y="51901"/>
                    <a:pt x="36312" y="69323"/>
                  </a:cubicBezTo>
                  <a:cubicBezTo>
                    <a:pt x="42914" y="82527"/>
                    <a:pt x="47929" y="96653"/>
                    <a:pt x="56118" y="108936"/>
                  </a:cubicBezTo>
                  <a:cubicBezTo>
                    <a:pt x="66169" y="124013"/>
                    <a:pt x="80440" y="146462"/>
                    <a:pt x="92430" y="158452"/>
                  </a:cubicBezTo>
                  <a:cubicBezTo>
                    <a:pt x="97932" y="163954"/>
                    <a:pt x="103840" y="169078"/>
                    <a:pt x="108936" y="174958"/>
                  </a:cubicBezTo>
                  <a:cubicBezTo>
                    <a:pt x="118165" y="185607"/>
                    <a:pt x="125380" y="198005"/>
                    <a:pt x="135344" y="207969"/>
                  </a:cubicBezTo>
                  <a:lnTo>
                    <a:pt x="158452" y="231076"/>
                  </a:lnTo>
                  <a:cubicBezTo>
                    <a:pt x="165054" y="237678"/>
                    <a:pt x="172526" y="243513"/>
                    <a:pt x="178258" y="250883"/>
                  </a:cubicBezTo>
                  <a:lnTo>
                    <a:pt x="201366" y="280593"/>
                  </a:lnTo>
                  <a:cubicBezTo>
                    <a:pt x="209171" y="290739"/>
                    <a:pt x="211536" y="295670"/>
                    <a:pt x="221172" y="303700"/>
                  </a:cubicBezTo>
                  <a:cubicBezTo>
                    <a:pt x="224220" y="306240"/>
                    <a:pt x="227775" y="308101"/>
                    <a:pt x="231076" y="310302"/>
                  </a:cubicBezTo>
                  <a:cubicBezTo>
                    <a:pt x="234377" y="314704"/>
                    <a:pt x="237089" y="319616"/>
                    <a:pt x="240979" y="323507"/>
                  </a:cubicBezTo>
                  <a:cubicBezTo>
                    <a:pt x="243784" y="326312"/>
                    <a:pt x="247896" y="327497"/>
                    <a:pt x="250882" y="330109"/>
                  </a:cubicBezTo>
                  <a:cubicBezTo>
                    <a:pt x="256738" y="335233"/>
                    <a:pt x="262219" y="340799"/>
                    <a:pt x="267388" y="346614"/>
                  </a:cubicBezTo>
                  <a:cubicBezTo>
                    <a:pt x="271043" y="350726"/>
                    <a:pt x="273401" y="355928"/>
                    <a:pt x="277291" y="359819"/>
                  </a:cubicBezTo>
                  <a:cubicBezTo>
                    <a:pt x="291772" y="374301"/>
                    <a:pt x="283572" y="357391"/>
                    <a:pt x="297097" y="376324"/>
                  </a:cubicBezTo>
                  <a:cubicBezTo>
                    <a:pt x="299957" y="380328"/>
                    <a:pt x="300679" y="385644"/>
                    <a:pt x="303700" y="389528"/>
                  </a:cubicBezTo>
                  <a:cubicBezTo>
                    <a:pt x="321159" y="411975"/>
                    <a:pt x="317777" y="400305"/>
                    <a:pt x="336710" y="419238"/>
                  </a:cubicBezTo>
                  <a:cubicBezTo>
                    <a:pt x="341692" y="424220"/>
                    <a:pt x="345687" y="430106"/>
                    <a:pt x="349915" y="435743"/>
                  </a:cubicBezTo>
                  <a:cubicBezTo>
                    <a:pt x="356598" y="444654"/>
                    <a:pt x="356662" y="448580"/>
                    <a:pt x="366420" y="455550"/>
                  </a:cubicBezTo>
                  <a:cubicBezTo>
                    <a:pt x="370424" y="458410"/>
                    <a:pt x="375223" y="459951"/>
                    <a:pt x="379624" y="462152"/>
                  </a:cubicBezTo>
                  <a:cubicBezTo>
                    <a:pt x="384026" y="467654"/>
                    <a:pt x="387651" y="473879"/>
                    <a:pt x="392829" y="478658"/>
                  </a:cubicBezTo>
                  <a:cubicBezTo>
                    <a:pt x="398295" y="483704"/>
                    <a:pt x="425038" y="503639"/>
                    <a:pt x="435743" y="511668"/>
                  </a:cubicBezTo>
                  <a:cubicBezTo>
                    <a:pt x="440144" y="514969"/>
                    <a:pt x="445057" y="517682"/>
                    <a:pt x="448947" y="521572"/>
                  </a:cubicBezTo>
                  <a:cubicBezTo>
                    <a:pt x="452248" y="524873"/>
                    <a:pt x="454966" y="528886"/>
                    <a:pt x="458850" y="531475"/>
                  </a:cubicBezTo>
                  <a:cubicBezTo>
                    <a:pt x="461745" y="533405"/>
                    <a:pt x="465453" y="533676"/>
                    <a:pt x="468754" y="534776"/>
                  </a:cubicBezTo>
                  <a:cubicBezTo>
                    <a:pt x="473155" y="539177"/>
                    <a:pt x="477232" y="543929"/>
                    <a:pt x="481958" y="547980"/>
                  </a:cubicBezTo>
                  <a:cubicBezTo>
                    <a:pt x="492882" y="557344"/>
                    <a:pt x="490286" y="550964"/>
                    <a:pt x="498463" y="561185"/>
                  </a:cubicBezTo>
                  <a:cubicBezTo>
                    <a:pt x="500941" y="564283"/>
                    <a:pt x="502760" y="567860"/>
                    <a:pt x="505066" y="571088"/>
                  </a:cubicBezTo>
                  <a:cubicBezTo>
                    <a:pt x="508264" y="575565"/>
                    <a:pt x="511771" y="579815"/>
                    <a:pt x="514969" y="584292"/>
                  </a:cubicBezTo>
                  <a:cubicBezTo>
                    <a:pt x="526087" y="599857"/>
                    <a:pt x="526265" y="606127"/>
                    <a:pt x="547980" y="620604"/>
                  </a:cubicBezTo>
                  <a:cubicBezTo>
                    <a:pt x="554582" y="625005"/>
                    <a:pt x="561438" y="629047"/>
                    <a:pt x="567786" y="633808"/>
                  </a:cubicBezTo>
                  <a:cubicBezTo>
                    <a:pt x="574661" y="638965"/>
                    <a:pt x="580882" y="644945"/>
                    <a:pt x="587593" y="650314"/>
                  </a:cubicBezTo>
                  <a:cubicBezTo>
                    <a:pt x="597829" y="658503"/>
                    <a:pt x="600649" y="660118"/>
                    <a:pt x="610700" y="666819"/>
                  </a:cubicBezTo>
                  <a:cubicBezTo>
                    <a:pt x="612901" y="670120"/>
                    <a:pt x="614254" y="674182"/>
                    <a:pt x="617302" y="676722"/>
                  </a:cubicBezTo>
                  <a:cubicBezTo>
                    <a:pt x="622742" y="681256"/>
                    <a:pt x="633529" y="684332"/>
                    <a:pt x="640410" y="686626"/>
                  </a:cubicBezTo>
                  <a:cubicBezTo>
                    <a:pt x="656552" y="702767"/>
                    <a:pt x="660287" y="708680"/>
                    <a:pt x="676722" y="719637"/>
                  </a:cubicBezTo>
                  <a:cubicBezTo>
                    <a:pt x="682060" y="723196"/>
                    <a:pt x="688094" y="725690"/>
                    <a:pt x="693227" y="729540"/>
                  </a:cubicBezTo>
                  <a:cubicBezTo>
                    <a:pt x="696962" y="732341"/>
                    <a:pt x="699586" y="736405"/>
                    <a:pt x="703131" y="739443"/>
                  </a:cubicBezTo>
                  <a:cubicBezTo>
                    <a:pt x="707308" y="743023"/>
                    <a:pt x="712158" y="745765"/>
                    <a:pt x="716335" y="749346"/>
                  </a:cubicBezTo>
                  <a:cubicBezTo>
                    <a:pt x="719880" y="752384"/>
                    <a:pt x="722652" y="756261"/>
                    <a:pt x="726238" y="759250"/>
                  </a:cubicBezTo>
                  <a:cubicBezTo>
                    <a:pt x="729286" y="761790"/>
                    <a:pt x="733043" y="763374"/>
                    <a:pt x="736141" y="765852"/>
                  </a:cubicBezTo>
                  <a:cubicBezTo>
                    <a:pt x="738571" y="767796"/>
                    <a:pt x="739960" y="771062"/>
                    <a:pt x="742744" y="772454"/>
                  </a:cubicBezTo>
                  <a:cubicBezTo>
                    <a:pt x="747903" y="775033"/>
                    <a:pt x="781468" y="784691"/>
                    <a:pt x="785658" y="785658"/>
                  </a:cubicBezTo>
                  <a:cubicBezTo>
                    <a:pt x="792180" y="787163"/>
                    <a:pt x="798971" y="787336"/>
                    <a:pt x="805464" y="788959"/>
                  </a:cubicBezTo>
                  <a:cubicBezTo>
                    <a:pt x="872528" y="805724"/>
                    <a:pt x="784640" y="787432"/>
                    <a:pt x="841776" y="798863"/>
                  </a:cubicBezTo>
                  <a:cubicBezTo>
                    <a:pt x="878536" y="817243"/>
                    <a:pt x="832228" y="795283"/>
                    <a:pt x="868185" y="808766"/>
                  </a:cubicBezTo>
                  <a:cubicBezTo>
                    <a:pt x="872793" y="810494"/>
                    <a:pt x="876866" y="813430"/>
                    <a:pt x="881389" y="815368"/>
                  </a:cubicBezTo>
                  <a:cubicBezTo>
                    <a:pt x="884587" y="816739"/>
                    <a:pt x="888034" y="817447"/>
                    <a:pt x="891292" y="818669"/>
                  </a:cubicBezTo>
                  <a:cubicBezTo>
                    <a:pt x="928053" y="832454"/>
                    <a:pt x="885977" y="817997"/>
                    <a:pt x="927604" y="831873"/>
                  </a:cubicBezTo>
                  <a:lnTo>
                    <a:pt x="957314" y="841777"/>
                  </a:lnTo>
                  <a:cubicBezTo>
                    <a:pt x="960615" y="842877"/>
                    <a:pt x="963841" y="844234"/>
                    <a:pt x="967217" y="845078"/>
                  </a:cubicBezTo>
                  <a:lnTo>
                    <a:pt x="980422" y="848379"/>
                  </a:lnTo>
                  <a:cubicBezTo>
                    <a:pt x="1005668" y="867314"/>
                    <a:pt x="981455" y="850384"/>
                    <a:pt x="1006830" y="864884"/>
                  </a:cubicBezTo>
                  <a:cubicBezTo>
                    <a:pt x="1010275" y="866852"/>
                    <a:pt x="1013108" y="869875"/>
                    <a:pt x="1016733" y="871486"/>
                  </a:cubicBezTo>
                  <a:cubicBezTo>
                    <a:pt x="1037292" y="880624"/>
                    <a:pt x="1053570" y="879862"/>
                    <a:pt x="1076153" y="887992"/>
                  </a:cubicBezTo>
                  <a:cubicBezTo>
                    <a:pt x="1090976" y="893328"/>
                    <a:pt x="1104396" y="902057"/>
                    <a:pt x="1119067" y="907798"/>
                  </a:cubicBezTo>
                  <a:cubicBezTo>
                    <a:pt x="1129765" y="911984"/>
                    <a:pt x="1141445" y="913352"/>
                    <a:pt x="1152078" y="917702"/>
                  </a:cubicBezTo>
                  <a:cubicBezTo>
                    <a:pt x="1165742" y="923292"/>
                    <a:pt x="1178122" y="931693"/>
                    <a:pt x="1191691" y="937508"/>
                  </a:cubicBezTo>
                  <a:cubicBezTo>
                    <a:pt x="1199393" y="940809"/>
                    <a:pt x="1207018" y="944299"/>
                    <a:pt x="1214798" y="947411"/>
                  </a:cubicBezTo>
                  <a:cubicBezTo>
                    <a:pt x="1223527" y="950903"/>
                    <a:pt x="1232798" y="953110"/>
                    <a:pt x="1241207" y="957315"/>
                  </a:cubicBezTo>
                  <a:cubicBezTo>
                    <a:pt x="1250492" y="961957"/>
                    <a:pt x="1258568" y="968731"/>
                    <a:pt x="1267616" y="973820"/>
                  </a:cubicBezTo>
                  <a:cubicBezTo>
                    <a:pt x="1294567" y="988979"/>
                    <a:pt x="1288973" y="982556"/>
                    <a:pt x="1310530" y="996928"/>
                  </a:cubicBezTo>
                  <a:cubicBezTo>
                    <a:pt x="1315108" y="999980"/>
                    <a:pt x="1318706" y="1004597"/>
                    <a:pt x="1323734" y="1006831"/>
                  </a:cubicBezTo>
                  <a:cubicBezTo>
                    <a:pt x="1328861" y="1009110"/>
                    <a:pt x="1334763" y="1008915"/>
                    <a:pt x="1340240" y="1010132"/>
                  </a:cubicBezTo>
                  <a:cubicBezTo>
                    <a:pt x="1344669" y="1011116"/>
                    <a:pt x="1349082" y="1012187"/>
                    <a:pt x="1353444" y="1013433"/>
                  </a:cubicBezTo>
                  <a:cubicBezTo>
                    <a:pt x="1356790" y="1014389"/>
                    <a:pt x="1360095" y="1015495"/>
                    <a:pt x="1363347" y="1016734"/>
                  </a:cubicBezTo>
                  <a:lnTo>
                    <a:pt x="1422767" y="1039842"/>
                  </a:lnTo>
                  <a:cubicBezTo>
                    <a:pt x="1467794" y="1058134"/>
                    <a:pt x="1494428" y="1073438"/>
                    <a:pt x="1544907" y="1086057"/>
                  </a:cubicBezTo>
                  <a:cubicBezTo>
                    <a:pt x="1558111" y="1089358"/>
                    <a:pt x="1571413" y="1092290"/>
                    <a:pt x="1584520" y="1095960"/>
                  </a:cubicBezTo>
                  <a:cubicBezTo>
                    <a:pt x="1598932" y="1099995"/>
                    <a:pt x="1612914" y="1105534"/>
                    <a:pt x="1627434" y="1109164"/>
                  </a:cubicBezTo>
                  <a:cubicBezTo>
                    <a:pt x="1661514" y="1117684"/>
                    <a:pt x="1661266" y="1114299"/>
                    <a:pt x="1693455" y="1119068"/>
                  </a:cubicBezTo>
                  <a:cubicBezTo>
                    <a:pt x="1713318" y="1122011"/>
                    <a:pt x="1733113" y="1125414"/>
                    <a:pt x="1752875" y="1128971"/>
                  </a:cubicBezTo>
                  <a:cubicBezTo>
                    <a:pt x="1888521" y="1153386"/>
                    <a:pt x="1818029" y="1146849"/>
                    <a:pt x="1927832" y="1152078"/>
                  </a:cubicBezTo>
                  <a:lnTo>
                    <a:pt x="2264543" y="1148777"/>
                  </a:lnTo>
                  <a:cubicBezTo>
                    <a:pt x="2278888" y="1148528"/>
                    <a:pt x="2293403" y="1148359"/>
                    <a:pt x="2307457" y="1145476"/>
                  </a:cubicBezTo>
                  <a:cubicBezTo>
                    <a:pt x="2336481" y="1139523"/>
                    <a:pt x="2364001" y="1126874"/>
                    <a:pt x="2393285" y="1122369"/>
                  </a:cubicBezTo>
                  <a:cubicBezTo>
                    <a:pt x="2407590" y="1120168"/>
                    <a:pt x="2421960" y="1118356"/>
                    <a:pt x="2436199" y="1115767"/>
                  </a:cubicBezTo>
                  <a:cubicBezTo>
                    <a:pt x="2451896" y="1112913"/>
                    <a:pt x="2476523" y="1106511"/>
                    <a:pt x="2492318" y="1102562"/>
                  </a:cubicBezTo>
                  <a:cubicBezTo>
                    <a:pt x="2560864" y="1068289"/>
                    <a:pt x="2471652" y="1110723"/>
                    <a:pt x="2528629" y="1089358"/>
                  </a:cubicBezTo>
                  <a:cubicBezTo>
                    <a:pt x="2532344" y="1087965"/>
                    <a:pt x="2534769" y="1084011"/>
                    <a:pt x="2538533" y="1082756"/>
                  </a:cubicBezTo>
                  <a:cubicBezTo>
                    <a:pt x="2548157" y="1079548"/>
                    <a:pt x="2558400" y="1078615"/>
                    <a:pt x="2568242" y="1076154"/>
                  </a:cubicBezTo>
                  <a:cubicBezTo>
                    <a:pt x="2576014" y="1074211"/>
                    <a:pt x="2583610" y="1071615"/>
                    <a:pt x="2591350" y="1069551"/>
                  </a:cubicBezTo>
                  <a:cubicBezTo>
                    <a:pt x="2600118" y="1067213"/>
                    <a:pt x="2608956" y="1065150"/>
                    <a:pt x="2617759" y="1062949"/>
                  </a:cubicBezTo>
                  <a:lnTo>
                    <a:pt x="2650770" y="1043143"/>
                  </a:lnTo>
                  <a:cubicBezTo>
                    <a:pt x="2659150" y="1038115"/>
                    <a:pt x="2671004" y="1030427"/>
                    <a:pt x="2680479" y="1026637"/>
                  </a:cubicBezTo>
                  <a:cubicBezTo>
                    <a:pt x="2686941" y="1024052"/>
                    <a:pt x="2693684" y="1022236"/>
                    <a:pt x="2700286" y="1020035"/>
                  </a:cubicBezTo>
                  <a:cubicBezTo>
                    <a:pt x="2703587" y="1017834"/>
                    <a:pt x="2706641" y="1015207"/>
                    <a:pt x="2710189" y="1013433"/>
                  </a:cubicBezTo>
                  <a:cubicBezTo>
                    <a:pt x="2713301" y="1011877"/>
                    <a:pt x="2716894" y="1011503"/>
                    <a:pt x="2720092" y="1010132"/>
                  </a:cubicBezTo>
                  <a:cubicBezTo>
                    <a:pt x="2724615" y="1008194"/>
                    <a:pt x="2728995" y="1005920"/>
                    <a:pt x="2733297" y="1003530"/>
                  </a:cubicBezTo>
                  <a:cubicBezTo>
                    <a:pt x="2756687" y="990535"/>
                    <a:pt x="2741599" y="996360"/>
                    <a:pt x="2759705" y="990325"/>
                  </a:cubicBezTo>
                  <a:cubicBezTo>
                    <a:pt x="2763006" y="987024"/>
                    <a:pt x="2766022" y="983411"/>
                    <a:pt x="2769609" y="980422"/>
                  </a:cubicBezTo>
                  <a:cubicBezTo>
                    <a:pt x="2772657" y="977882"/>
                    <a:pt x="2779512" y="973820"/>
                    <a:pt x="2779512" y="973820"/>
                  </a:cubicBezTo>
                </a:path>
              </a:pathLst>
            </a:custGeom>
            <a:noFill/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AF875CF-7660-FBB7-1777-46C01DBA959C}"/>
              </a:ext>
            </a:extLst>
          </p:cNvPr>
          <p:cNvGrpSpPr/>
          <p:nvPr/>
        </p:nvGrpSpPr>
        <p:grpSpPr>
          <a:xfrm>
            <a:off x="8091121" y="261491"/>
            <a:ext cx="3378152" cy="2664153"/>
            <a:chOff x="7810924" y="1354924"/>
            <a:chExt cx="3378152" cy="2664153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52E7CC0-D68B-0C12-8FEA-F7C47F060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752907" y="1588294"/>
              <a:ext cx="665540" cy="654163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ED772E6F-2196-0F7D-AD63-E7B2E128D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494622" y="2143466"/>
              <a:ext cx="665540" cy="654163"/>
            </a:xfrm>
            <a:prstGeom prst="rect">
              <a:avLst/>
            </a:prstGeom>
          </p:spPr>
        </p:pic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3449C93-EABA-DEE7-0C32-3EAA3C4DEABF}"/>
                </a:ext>
              </a:extLst>
            </p:cNvPr>
            <p:cNvSpPr/>
            <p:nvPr/>
          </p:nvSpPr>
          <p:spPr>
            <a:xfrm>
              <a:off x="9135868" y="2458672"/>
              <a:ext cx="1660162" cy="577310"/>
            </a:xfrm>
            <a:custGeom>
              <a:avLst/>
              <a:gdLst>
                <a:gd name="connsiteX0" fmla="*/ 1415829 w 1660162"/>
                <a:gd name="connsiteY0" fmla="*/ 262985 h 577310"/>
                <a:gd name="connsiteX1" fmla="*/ 1415829 w 1660162"/>
                <a:gd name="connsiteY1" fmla="*/ 262985 h 577310"/>
                <a:gd name="connsiteX2" fmla="*/ 1408209 w 1660162"/>
                <a:gd name="connsiteY2" fmla="*/ 283940 h 577310"/>
                <a:gd name="connsiteX3" fmla="*/ 1404399 w 1660162"/>
                <a:gd name="connsiteY3" fmla="*/ 291560 h 577310"/>
                <a:gd name="connsiteX4" fmla="*/ 1396779 w 1660162"/>
                <a:gd name="connsiteY4" fmla="*/ 297275 h 577310"/>
                <a:gd name="connsiteX5" fmla="*/ 1385349 w 1660162"/>
                <a:gd name="connsiteY5" fmla="*/ 306800 h 577310"/>
                <a:gd name="connsiteX6" fmla="*/ 1381539 w 1660162"/>
                <a:gd name="connsiteY6" fmla="*/ 314420 h 577310"/>
                <a:gd name="connsiteX7" fmla="*/ 1354869 w 1660162"/>
                <a:gd name="connsiteY7" fmla="*/ 337280 h 577310"/>
                <a:gd name="connsiteX8" fmla="*/ 1328199 w 1660162"/>
                <a:gd name="connsiteY8" fmla="*/ 358235 h 577310"/>
                <a:gd name="connsiteX9" fmla="*/ 1316769 w 1660162"/>
                <a:gd name="connsiteY9" fmla="*/ 367760 h 577310"/>
                <a:gd name="connsiteX10" fmla="*/ 1299624 w 1660162"/>
                <a:gd name="connsiteY10" fmla="*/ 373475 h 577310"/>
                <a:gd name="connsiteX11" fmla="*/ 1280574 w 1660162"/>
                <a:gd name="connsiteY11" fmla="*/ 383000 h 577310"/>
                <a:gd name="connsiteX12" fmla="*/ 1251999 w 1660162"/>
                <a:gd name="connsiteY12" fmla="*/ 398240 h 577310"/>
                <a:gd name="connsiteX13" fmla="*/ 1242474 w 1660162"/>
                <a:gd name="connsiteY13" fmla="*/ 400145 h 577310"/>
                <a:gd name="connsiteX14" fmla="*/ 1200564 w 1660162"/>
                <a:gd name="connsiteY14" fmla="*/ 411575 h 577310"/>
                <a:gd name="connsiteX15" fmla="*/ 1166274 w 1660162"/>
                <a:gd name="connsiteY15" fmla="*/ 419195 h 577310"/>
                <a:gd name="connsiteX16" fmla="*/ 1137699 w 1660162"/>
                <a:gd name="connsiteY16" fmla="*/ 423005 h 577310"/>
                <a:gd name="connsiteX17" fmla="*/ 1118649 w 1660162"/>
                <a:gd name="connsiteY17" fmla="*/ 426815 h 577310"/>
                <a:gd name="connsiteX18" fmla="*/ 1101504 w 1660162"/>
                <a:gd name="connsiteY18" fmla="*/ 428720 h 577310"/>
                <a:gd name="connsiteX19" fmla="*/ 1002444 w 1660162"/>
                <a:gd name="connsiteY19" fmla="*/ 443960 h 577310"/>
                <a:gd name="connsiteX20" fmla="*/ 958629 w 1660162"/>
                <a:gd name="connsiteY20" fmla="*/ 447770 h 577310"/>
                <a:gd name="connsiteX21" fmla="*/ 901479 w 1660162"/>
                <a:gd name="connsiteY21" fmla="*/ 453485 h 577310"/>
                <a:gd name="connsiteX22" fmla="*/ 861474 w 1660162"/>
                <a:gd name="connsiteY22" fmla="*/ 455390 h 577310"/>
                <a:gd name="connsiteX23" fmla="*/ 834804 w 1660162"/>
                <a:gd name="connsiteY23" fmla="*/ 453485 h 577310"/>
                <a:gd name="connsiteX24" fmla="*/ 777654 w 1660162"/>
                <a:gd name="connsiteY24" fmla="*/ 445865 h 577310"/>
                <a:gd name="connsiteX25" fmla="*/ 752889 w 1660162"/>
                <a:gd name="connsiteY25" fmla="*/ 438245 h 577310"/>
                <a:gd name="connsiteX26" fmla="*/ 703359 w 1660162"/>
                <a:gd name="connsiteY26" fmla="*/ 426815 h 577310"/>
                <a:gd name="connsiteX27" fmla="*/ 653829 w 1660162"/>
                <a:gd name="connsiteY27" fmla="*/ 415385 h 577310"/>
                <a:gd name="connsiteX28" fmla="*/ 596679 w 1660162"/>
                <a:gd name="connsiteY28" fmla="*/ 398240 h 577310"/>
                <a:gd name="connsiteX29" fmla="*/ 573819 w 1660162"/>
                <a:gd name="connsiteY29" fmla="*/ 390620 h 577310"/>
                <a:gd name="connsiteX30" fmla="*/ 562389 w 1660162"/>
                <a:gd name="connsiteY30" fmla="*/ 388715 h 577310"/>
                <a:gd name="connsiteX31" fmla="*/ 493809 w 1660162"/>
                <a:gd name="connsiteY31" fmla="*/ 369665 h 577310"/>
                <a:gd name="connsiteX32" fmla="*/ 406179 w 1660162"/>
                <a:gd name="connsiteY32" fmla="*/ 320135 h 577310"/>
                <a:gd name="connsiteX33" fmla="*/ 381414 w 1660162"/>
                <a:gd name="connsiteY33" fmla="*/ 302990 h 577310"/>
                <a:gd name="connsiteX34" fmla="*/ 354744 w 1660162"/>
                <a:gd name="connsiteY34" fmla="*/ 287750 h 577310"/>
                <a:gd name="connsiteX35" fmla="*/ 322359 w 1660162"/>
                <a:gd name="connsiteY35" fmla="*/ 266795 h 577310"/>
                <a:gd name="connsiteX36" fmla="*/ 255684 w 1660162"/>
                <a:gd name="connsiteY36" fmla="*/ 228695 h 577310"/>
                <a:gd name="connsiteX37" fmla="*/ 223299 w 1660162"/>
                <a:gd name="connsiteY37" fmla="*/ 213455 h 577310"/>
                <a:gd name="connsiteX38" fmla="*/ 179484 w 1660162"/>
                <a:gd name="connsiteY38" fmla="*/ 188690 h 577310"/>
                <a:gd name="connsiteX39" fmla="*/ 116619 w 1660162"/>
                <a:gd name="connsiteY39" fmla="*/ 127730 h 577310"/>
                <a:gd name="connsiteX40" fmla="*/ 82329 w 1660162"/>
                <a:gd name="connsiteY40" fmla="*/ 93440 h 577310"/>
                <a:gd name="connsiteX41" fmla="*/ 67089 w 1660162"/>
                <a:gd name="connsiteY41" fmla="*/ 78200 h 577310"/>
                <a:gd name="connsiteX42" fmla="*/ 49944 w 1660162"/>
                <a:gd name="connsiteY42" fmla="*/ 59150 h 577310"/>
                <a:gd name="connsiteX43" fmla="*/ 32799 w 1660162"/>
                <a:gd name="connsiteY43" fmla="*/ 42005 h 577310"/>
                <a:gd name="connsiteX44" fmla="*/ 9939 w 1660162"/>
                <a:gd name="connsiteY44" fmla="*/ 13430 h 577310"/>
                <a:gd name="connsiteX45" fmla="*/ 2319 w 1660162"/>
                <a:gd name="connsiteY45" fmla="*/ 7715 h 577310"/>
                <a:gd name="connsiteX46" fmla="*/ 17559 w 1660162"/>
                <a:gd name="connsiteY46" fmla="*/ 21050 h 577310"/>
                <a:gd name="connsiteX47" fmla="*/ 38514 w 1660162"/>
                <a:gd name="connsiteY47" fmla="*/ 47720 h 577310"/>
                <a:gd name="connsiteX48" fmla="*/ 48039 w 1660162"/>
                <a:gd name="connsiteY48" fmla="*/ 55340 h 577310"/>
                <a:gd name="connsiteX49" fmla="*/ 51849 w 1660162"/>
                <a:gd name="connsiteY49" fmla="*/ 61055 h 577310"/>
                <a:gd name="connsiteX50" fmla="*/ 57564 w 1660162"/>
                <a:gd name="connsiteY50" fmla="*/ 66770 h 577310"/>
                <a:gd name="connsiteX51" fmla="*/ 74709 w 1660162"/>
                <a:gd name="connsiteY51" fmla="*/ 91535 h 577310"/>
                <a:gd name="connsiteX52" fmla="*/ 80424 w 1660162"/>
                <a:gd name="connsiteY52" fmla="*/ 99155 h 577310"/>
                <a:gd name="connsiteX53" fmla="*/ 101379 w 1660162"/>
                <a:gd name="connsiteY53" fmla="*/ 131540 h 577310"/>
                <a:gd name="connsiteX54" fmla="*/ 137574 w 1660162"/>
                <a:gd name="connsiteY54" fmla="*/ 165830 h 577310"/>
                <a:gd name="connsiteX55" fmla="*/ 158529 w 1660162"/>
                <a:gd name="connsiteY55" fmla="*/ 184880 h 577310"/>
                <a:gd name="connsiteX56" fmla="*/ 177579 w 1660162"/>
                <a:gd name="connsiteY56" fmla="*/ 202025 h 577310"/>
                <a:gd name="connsiteX57" fmla="*/ 190914 w 1660162"/>
                <a:gd name="connsiteY57" fmla="*/ 211550 h 577310"/>
                <a:gd name="connsiteX58" fmla="*/ 198534 w 1660162"/>
                <a:gd name="connsiteY58" fmla="*/ 219170 h 577310"/>
                <a:gd name="connsiteX59" fmla="*/ 208059 w 1660162"/>
                <a:gd name="connsiteY59" fmla="*/ 224885 h 577310"/>
                <a:gd name="connsiteX60" fmla="*/ 238539 w 1660162"/>
                <a:gd name="connsiteY60" fmla="*/ 247745 h 577310"/>
                <a:gd name="connsiteX61" fmla="*/ 259494 w 1660162"/>
                <a:gd name="connsiteY61" fmla="*/ 259175 h 577310"/>
                <a:gd name="connsiteX62" fmla="*/ 265209 w 1660162"/>
                <a:gd name="connsiteY62" fmla="*/ 264890 h 577310"/>
                <a:gd name="connsiteX63" fmla="*/ 295689 w 1660162"/>
                <a:gd name="connsiteY63" fmla="*/ 287750 h 577310"/>
                <a:gd name="connsiteX64" fmla="*/ 349029 w 1660162"/>
                <a:gd name="connsiteY64" fmla="*/ 316325 h 577310"/>
                <a:gd name="connsiteX65" fmla="*/ 400464 w 1660162"/>
                <a:gd name="connsiteY65" fmla="*/ 350615 h 577310"/>
                <a:gd name="connsiteX66" fmla="*/ 411894 w 1660162"/>
                <a:gd name="connsiteY66" fmla="*/ 356330 h 577310"/>
                <a:gd name="connsiteX67" fmla="*/ 436659 w 1660162"/>
                <a:gd name="connsiteY67" fmla="*/ 371570 h 577310"/>
                <a:gd name="connsiteX68" fmla="*/ 472854 w 1660162"/>
                <a:gd name="connsiteY68" fmla="*/ 384905 h 577310"/>
                <a:gd name="connsiteX69" fmla="*/ 520479 w 1660162"/>
                <a:gd name="connsiteY69" fmla="*/ 407765 h 577310"/>
                <a:gd name="connsiteX70" fmla="*/ 543339 w 1660162"/>
                <a:gd name="connsiteY70" fmla="*/ 419195 h 577310"/>
                <a:gd name="connsiteX71" fmla="*/ 581439 w 1660162"/>
                <a:gd name="connsiteY71" fmla="*/ 432530 h 577310"/>
                <a:gd name="connsiteX72" fmla="*/ 600489 w 1660162"/>
                <a:gd name="connsiteY72" fmla="*/ 438245 h 577310"/>
                <a:gd name="connsiteX73" fmla="*/ 638589 w 1660162"/>
                <a:gd name="connsiteY73" fmla="*/ 447770 h 577310"/>
                <a:gd name="connsiteX74" fmla="*/ 655734 w 1660162"/>
                <a:gd name="connsiteY74" fmla="*/ 449675 h 577310"/>
                <a:gd name="connsiteX75" fmla="*/ 724314 w 1660162"/>
                <a:gd name="connsiteY75" fmla="*/ 483965 h 577310"/>
                <a:gd name="connsiteX76" fmla="*/ 785274 w 1660162"/>
                <a:gd name="connsiteY76" fmla="*/ 503015 h 577310"/>
                <a:gd name="connsiteX77" fmla="*/ 817659 w 1660162"/>
                <a:gd name="connsiteY77" fmla="*/ 510635 h 577310"/>
                <a:gd name="connsiteX78" fmla="*/ 857664 w 1660162"/>
                <a:gd name="connsiteY78" fmla="*/ 520160 h 577310"/>
                <a:gd name="connsiteX79" fmla="*/ 890049 w 1660162"/>
                <a:gd name="connsiteY79" fmla="*/ 522065 h 577310"/>
                <a:gd name="connsiteX80" fmla="*/ 933864 w 1660162"/>
                <a:gd name="connsiteY80" fmla="*/ 527780 h 577310"/>
                <a:gd name="connsiteX81" fmla="*/ 981489 w 1660162"/>
                <a:gd name="connsiteY81" fmla="*/ 529685 h 577310"/>
                <a:gd name="connsiteX82" fmla="*/ 1111029 w 1660162"/>
                <a:gd name="connsiteY82" fmla="*/ 571595 h 577310"/>
                <a:gd name="connsiteX83" fmla="*/ 1162464 w 1660162"/>
                <a:gd name="connsiteY83" fmla="*/ 577310 h 577310"/>
                <a:gd name="connsiteX84" fmla="*/ 1293909 w 1660162"/>
                <a:gd name="connsiteY84" fmla="*/ 575405 h 577310"/>
                <a:gd name="connsiteX85" fmla="*/ 1301529 w 1660162"/>
                <a:gd name="connsiteY85" fmla="*/ 573500 h 577310"/>
                <a:gd name="connsiteX86" fmla="*/ 1368204 w 1660162"/>
                <a:gd name="connsiteY86" fmla="*/ 571595 h 577310"/>
                <a:gd name="connsiteX87" fmla="*/ 1432974 w 1660162"/>
                <a:gd name="connsiteY87" fmla="*/ 554450 h 577310"/>
                <a:gd name="connsiteX88" fmla="*/ 1450119 w 1660162"/>
                <a:gd name="connsiteY88" fmla="*/ 548735 h 577310"/>
                <a:gd name="connsiteX89" fmla="*/ 1486314 w 1660162"/>
                <a:gd name="connsiteY89" fmla="*/ 529685 h 577310"/>
                <a:gd name="connsiteX90" fmla="*/ 1507269 w 1660162"/>
                <a:gd name="connsiteY90" fmla="*/ 518255 h 577310"/>
                <a:gd name="connsiteX91" fmla="*/ 1573944 w 1660162"/>
                <a:gd name="connsiteY91" fmla="*/ 491585 h 577310"/>
                <a:gd name="connsiteX92" fmla="*/ 1589184 w 1660162"/>
                <a:gd name="connsiteY92" fmla="*/ 482060 h 577310"/>
                <a:gd name="connsiteX93" fmla="*/ 1600614 w 1660162"/>
                <a:gd name="connsiteY93" fmla="*/ 476345 h 577310"/>
                <a:gd name="connsiteX94" fmla="*/ 1612044 w 1660162"/>
                <a:gd name="connsiteY94" fmla="*/ 468725 h 577310"/>
                <a:gd name="connsiteX95" fmla="*/ 1625379 w 1660162"/>
                <a:gd name="connsiteY95" fmla="*/ 461105 h 577310"/>
                <a:gd name="connsiteX96" fmla="*/ 1638714 w 1660162"/>
                <a:gd name="connsiteY96" fmla="*/ 445865 h 577310"/>
                <a:gd name="connsiteX97" fmla="*/ 1644429 w 1660162"/>
                <a:gd name="connsiteY97" fmla="*/ 440150 h 577310"/>
                <a:gd name="connsiteX98" fmla="*/ 1657764 w 1660162"/>
                <a:gd name="connsiteY98" fmla="*/ 423005 h 577310"/>
                <a:gd name="connsiteX99" fmla="*/ 1659669 w 1660162"/>
                <a:gd name="connsiteY99" fmla="*/ 415385 h 577310"/>
                <a:gd name="connsiteX100" fmla="*/ 1650144 w 1660162"/>
                <a:gd name="connsiteY100" fmla="*/ 413480 h 577310"/>
                <a:gd name="connsiteX101" fmla="*/ 1596804 w 1660162"/>
                <a:gd name="connsiteY101" fmla="*/ 411575 h 577310"/>
                <a:gd name="connsiteX102" fmla="*/ 1587279 w 1660162"/>
                <a:gd name="connsiteY102" fmla="*/ 409670 h 577310"/>
                <a:gd name="connsiteX103" fmla="*/ 1568229 w 1660162"/>
                <a:gd name="connsiteY103" fmla="*/ 407765 h 577310"/>
                <a:gd name="connsiteX104" fmla="*/ 1551084 w 1660162"/>
                <a:gd name="connsiteY104" fmla="*/ 400145 h 577310"/>
                <a:gd name="connsiteX105" fmla="*/ 1545369 w 1660162"/>
                <a:gd name="connsiteY105" fmla="*/ 396335 h 577310"/>
                <a:gd name="connsiteX106" fmla="*/ 1537749 w 1660162"/>
                <a:gd name="connsiteY106" fmla="*/ 394430 h 577310"/>
                <a:gd name="connsiteX107" fmla="*/ 1530129 w 1660162"/>
                <a:gd name="connsiteY107" fmla="*/ 390620 h 577310"/>
                <a:gd name="connsiteX108" fmla="*/ 1524414 w 1660162"/>
                <a:gd name="connsiteY108" fmla="*/ 386810 h 577310"/>
                <a:gd name="connsiteX109" fmla="*/ 1512984 w 1660162"/>
                <a:gd name="connsiteY109" fmla="*/ 384905 h 577310"/>
                <a:gd name="connsiteX110" fmla="*/ 1503459 w 1660162"/>
                <a:gd name="connsiteY110" fmla="*/ 379190 h 577310"/>
                <a:gd name="connsiteX111" fmla="*/ 1480599 w 1660162"/>
                <a:gd name="connsiteY111" fmla="*/ 367760 h 577310"/>
                <a:gd name="connsiteX112" fmla="*/ 1471074 w 1660162"/>
                <a:gd name="connsiteY112" fmla="*/ 362045 h 577310"/>
                <a:gd name="connsiteX113" fmla="*/ 1455834 w 1660162"/>
                <a:gd name="connsiteY113" fmla="*/ 352520 h 577310"/>
                <a:gd name="connsiteX114" fmla="*/ 1444404 w 1660162"/>
                <a:gd name="connsiteY114" fmla="*/ 341090 h 577310"/>
                <a:gd name="connsiteX115" fmla="*/ 1438689 w 1660162"/>
                <a:gd name="connsiteY115" fmla="*/ 335375 h 577310"/>
                <a:gd name="connsiteX116" fmla="*/ 1429164 w 1660162"/>
                <a:gd name="connsiteY116" fmla="*/ 323945 h 577310"/>
                <a:gd name="connsiteX117" fmla="*/ 1415829 w 1660162"/>
                <a:gd name="connsiteY117" fmla="*/ 262985 h 57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660162" h="577310">
                  <a:moveTo>
                    <a:pt x="1415829" y="262985"/>
                  </a:moveTo>
                  <a:lnTo>
                    <a:pt x="1415829" y="262985"/>
                  </a:lnTo>
                  <a:cubicBezTo>
                    <a:pt x="1413289" y="269970"/>
                    <a:pt x="1410969" y="277039"/>
                    <a:pt x="1408209" y="283940"/>
                  </a:cubicBezTo>
                  <a:cubicBezTo>
                    <a:pt x="1407154" y="286577"/>
                    <a:pt x="1406247" y="289404"/>
                    <a:pt x="1404399" y="291560"/>
                  </a:cubicBezTo>
                  <a:cubicBezTo>
                    <a:pt x="1402333" y="293971"/>
                    <a:pt x="1399190" y="295209"/>
                    <a:pt x="1396779" y="297275"/>
                  </a:cubicBezTo>
                  <a:cubicBezTo>
                    <a:pt x="1383945" y="308276"/>
                    <a:pt x="1397980" y="298379"/>
                    <a:pt x="1385349" y="306800"/>
                  </a:cubicBezTo>
                  <a:cubicBezTo>
                    <a:pt x="1384079" y="309340"/>
                    <a:pt x="1383282" y="312178"/>
                    <a:pt x="1381539" y="314420"/>
                  </a:cubicBezTo>
                  <a:cubicBezTo>
                    <a:pt x="1371559" y="327251"/>
                    <a:pt x="1368036" y="324113"/>
                    <a:pt x="1354869" y="337280"/>
                  </a:cubicBezTo>
                  <a:cubicBezTo>
                    <a:pt x="1321560" y="370589"/>
                    <a:pt x="1354983" y="340379"/>
                    <a:pt x="1328199" y="358235"/>
                  </a:cubicBezTo>
                  <a:cubicBezTo>
                    <a:pt x="1324072" y="360986"/>
                    <a:pt x="1321145" y="365426"/>
                    <a:pt x="1316769" y="367760"/>
                  </a:cubicBezTo>
                  <a:cubicBezTo>
                    <a:pt x="1311454" y="370595"/>
                    <a:pt x="1305176" y="371137"/>
                    <a:pt x="1299624" y="373475"/>
                  </a:cubicBezTo>
                  <a:cubicBezTo>
                    <a:pt x="1293081" y="376230"/>
                    <a:pt x="1286856" y="379693"/>
                    <a:pt x="1280574" y="383000"/>
                  </a:cubicBezTo>
                  <a:cubicBezTo>
                    <a:pt x="1278182" y="384259"/>
                    <a:pt x="1257238" y="396335"/>
                    <a:pt x="1251999" y="398240"/>
                  </a:cubicBezTo>
                  <a:cubicBezTo>
                    <a:pt x="1248956" y="399347"/>
                    <a:pt x="1245649" y="399510"/>
                    <a:pt x="1242474" y="400145"/>
                  </a:cubicBezTo>
                  <a:cubicBezTo>
                    <a:pt x="1206097" y="416680"/>
                    <a:pt x="1237421" y="405220"/>
                    <a:pt x="1200564" y="411575"/>
                  </a:cubicBezTo>
                  <a:cubicBezTo>
                    <a:pt x="1189025" y="413564"/>
                    <a:pt x="1177880" y="417648"/>
                    <a:pt x="1166274" y="419195"/>
                  </a:cubicBezTo>
                  <a:cubicBezTo>
                    <a:pt x="1156749" y="420465"/>
                    <a:pt x="1147188" y="421487"/>
                    <a:pt x="1137699" y="423005"/>
                  </a:cubicBezTo>
                  <a:cubicBezTo>
                    <a:pt x="1131305" y="424028"/>
                    <a:pt x="1125046" y="425805"/>
                    <a:pt x="1118649" y="426815"/>
                  </a:cubicBezTo>
                  <a:cubicBezTo>
                    <a:pt x="1112969" y="427712"/>
                    <a:pt x="1107191" y="427867"/>
                    <a:pt x="1101504" y="428720"/>
                  </a:cubicBezTo>
                  <a:cubicBezTo>
                    <a:pt x="1094609" y="429754"/>
                    <a:pt x="1017967" y="442610"/>
                    <a:pt x="1002444" y="443960"/>
                  </a:cubicBezTo>
                  <a:lnTo>
                    <a:pt x="958629" y="447770"/>
                  </a:lnTo>
                  <a:cubicBezTo>
                    <a:pt x="933125" y="450258"/>
                    <a:pt x="924905" y="452065"/>
                    <a:pt x="901479" y="453485"/>
                  </a:cubicBezTo>
                  <a:cubicBezTo>
                    <a:pt x="888153" y="454293"/>
                    <a:pt x="874809" y="454755"/>
                    <a:pt x="861474" y="455390"/>
                  </a:cubicBezTo>
                  <a:cubicBezTo>
                    <a:pt x="852584" y="454755"/>
                    <a:pt x="843643" y="454626"/>
                    <a:pt x="834804" y="453485"/>
                  </a:cubicBezTo>
                  <a:cubicBezTo>
                    <a:pt x="757361" y="443492"/>
                    <a:pt x="841222" y="450755"/>
                    <a:pt x="777654" y="445865"/>
                  </a:cubicBezTo>
                  <a:cubicBezTo>
                    <a:pt x="769399" y="443325"/>
                    <a:pt x="761250" y="440413"/>
                    <a:pt x="752889" y="438245"/>
                  </a:cubicBezTo>
                  <a:cubicBezTo>
                    <a:pt x="697097" y="423780"/>
                    <a:pt x="753563" y="440872"/>
                    <a:pt x="703359" y="426815"/>
                  </a:cubicBezTo>
                  <a:cubicBezTo>
                    <a:pt x="663423" y="415633"/>
                    <a:pt x="694082" y="421578"/>
                    <a:pt x="653829" y="415385"/>
                  </a:cubicBezTo>
                  <a:cubicBezTo>
                    <a:pt x="584715" y="392347"/>
                    <a:pt x="665576" y="418654"/>
                    <a:pt x="596679" y="398240"/>
                  </a:cubicBezTo>
                  <a:cubicBezTo>
                    <a:pt x="588978" y="395958"/>
                    <a:pt x="581558" y="392770"/>
                    <a:pt x="573819" y="390620"/>
                  </a:cubicBezTo>
                  <a:cubicBezTo>
                    <a:pt x="570097" y="389586"/>
                    <a:pt x="566163" y="389536"/>
                    <a:pt x="562389" y="388715"/>
                  </a:cubicBezTo>
                  <a:cubicBezTo>
                    <a:pt x="545438" y="385030"/>
                    <a:pt x="508919" y="376639"/>
                    <a:pt x="493809" y="369665"/>
                  </a:cubicBezTo>
                  <a:cubicBezTo>
                    <a:pt x="485405" y="365786"/>
                    <a:pt x="425702" y="333651"/>
                    <a:pt x="406179" y="320135"/>
                  </a:cubicBezTo>
                  <a:cubicBezTo>
                    <a:pt x="397924" y="314420"/>
                    <a:pt x="389910" y="308340"/>
                    <a:pt x="381414" y="302990"/>
                  </a:cubicBezTo>
                  <a:cubicBezTo>
                    <a:pt x="372749" y="297534"/>
                    <a:pt x="363474" y="293101"/>
                    <a:pt x="354744" y="287750"/>
                  </a:cubicBezTo>
                  <a:cubicBezTo>
                    <a:pt x="343781" y="281031"/>
                    <a:pt x="333403" y="273379"/>
                    <a:pt x="322359" y="266795"/>
                  </a:cubicBezTo>
                  <a:cubicBezTo>
                    <a:pt x="300372" y="253687"/>
                    <a:pt x="279451" y="238202"/>
                    <a:pt x="255684" y="228695"/>
                  </a:cubicBezTo>
                  <a:cubicBezTo>
                    <a:pt x="197727" y="205512"/>
                    <a:pt x="268138" y="234695"/>
                    <a:pt x="223299" y="213455"/>
                  </a:cubicBezTo>
                  <a:cubicBezTo>
                    <a:pt x="192965" y="199086"/>
                    <a:pt x="206594" y="210378"/>
                    <a:pt x="179484" y="188690"/>
                  </a:cubicBezTo>
                  <a:cubicBezTo>
                    <a:pt x="88916" y="116235"/>
                    <a:pt x="163687" y="180028"/>
                    <a:pt x="116619" y="127730"/>
                  </a:cubicBezTo>
                  <a:cubicBezTo>
                    <a:pt x="105806" y="115715"/>
                    <a:pt x="93759" y="104870"/>
                    <a:pt x="82329" y="93440"/>
                  </a:cubicBezTo>
                  <a:cubicBezTo>
                    <a:pt x="77249" y="88360"/>
                    <a:pt x="71895" y="83540"/>
                    <a:pt x="67089" y="78200"/>
                  </a:cubicBezTo>
                  <a:cubicBezTo>
                    <a:pt x="61374" y="71850"/>
                    <a:pt x="55819" y="65352"/>
                    <a:pt x="49944" y="59150"/>
                  </a:cubicBezTo>
                  <a:cubicBezTo>
                    <a:pt x="44385" y="53283"/>
                    <a:pt x="38146" y="48065"/>
                    <a:pt x="32799" y="42005"/>
                  </a:cubicBezTo>
                  <a:cubicBezTo>
                    <a:pt x="16542" y="23581"/>
                    <a:pt x="26713" y="30204"/>
                    <a:pt x="9939" y="13430"/>
                  </a:cubicBezTo>
                  <a:cubicBezTo>
                    <a:pt x="7694" y="11185"/>
                    <a:pt x="4859" y="9620"/>
                    <a:pt x="2319" y="7715"/>
                  </a:cubicBezTo>
                  <a:cubicBezTo>
                    <a:pt x="-2073" y="-5461"/>
                    <a:pt x="-1842" y="-2232"/>
                    <a:pt x="17559" y="21050"/>
                  </a:cubicBezTo>
                  <a:cubicBezTo>
                    <a:pt x="24797" y="29735"/>
                    <a:pt x="29686" y="40657"/>
                    <a:pt x="38514" y="47720"/>
                  </a:cubicBezTo>
                  <a:cubicBezTo>
                    <a:pt x="41689" y="50260"/>
                    <a:pt x="45164" y="52465"/>
                    <a:pt x="48039" y="55340"/>
                  </a:cubicBezTo>
                  <a:cubicBezTo>
                    <a:pt x="49658" y="56959"/>
                    <a:pt x="50383" y="59296"/>
                    <a:pt x="51849" y="61055"/>
                  </a:cubicBezTo>
                  <a:cubicBezTo>
                    <a:pt x="53574" y="63125"/>
                    <a:pt x="55839" y="64700"/>
                    <a:pt x="57564" y="66770"/>
                  </a:cubicBezTo>
                  <a:cubicBezTo>
                    <a:pt x="87380" y="102549"/>
                    <a:pt x="61881" y="71010"/>
                    <a:pt x="74709" y="91535"/>
                  </a:cubicBezTo>
                  <a:cubicBezTo>
                    <a:pt x="76392" y="94227"/>
                    <a:pt x="78707" y="96484"/>
                    <a:pt x="80424" y="99155"/>
                  </a:cubicBezTo>
                  <a:cubicBezTo>
                    <a:pt x="87115" y="109564"/>
                    <a:pt x="93118" y="122009"/>
                    <a:pt x="101379" y="131540"/>
                  </a:cubicBezTo>
                  <a:cubicBezTo>
                    <a:pt x="109519" y="140932"/>
                    <a:pt x="129404" y="158402"/>
                    <a:pt x="137574" y="165830"/>
                  </a:cubicBezTo>
                  <a:lnTo>
                    <a:pt x="158529" y="184880"/>
                  </a:lnTo>
                  <a:cubicBezTo>
                    <a:pt x="164864" y="190612"/>
                    <a:pt x="170627" y="197059"/>
                    <a:pt x="177579" y="202025"/>
                  </a:cubicBezTo>
                  <a:cubicBezTo>
                    <a:pt x="182024" y="205200"/>
                    <a:pt x="186686" y="208091"/>
                    <a:pt x="190914" y="211550"/>
                  </a:cubicBezTo>
                  <a:cubicBezTo>
                    <a:pt x="193694" y="213825"/>
                    <a:pt x="195699" y="216965"/>
                    <a:pt x="198534" y="219170"/>
                  </a:cubicBezTo>
                  <a:cubicBezTo>
                    <a:pt x="201457" y="221443"/>
                    <a:pt x="205065" y="222707"/>
                    <a:pt x="208059" y="224885"/>
                  </a:cubicBezTo>
                  <a:cubicBezTo>
                    <a:pt x="231419" y="241874"/>
                    <a:pt x="206088" y="227656"/>
                    <a:pt x="238539" y="247745"/>
                  </a:cubicBezTo>
                  <a:cubicBezTo>
                    <a:pt x="245304" y="251933"/>
                    <a:pt x="252801" y="254872"/>
                    <a:pt x="259494" y="259175"/>
                  </a:cubicBezTo>
                  <a:cubicBezTo>
                    <a:pt x="261760" y="260632"/>
                    <a:pt x="263094" y="263221"/>
                    <a:pt x="265209" y="264890"/>
                  </a:cubicBezTo>
                  <a:cubicBezTo>
                    <a:pt x="275177" y="272759"/>
                    <a:pt x="284865" y="281108"/>
                    <a:pt x="295689" y="287750"/>
                  </a:cubicBezTo>
                  <a:cubicBezTo>
                    <a:pt x="312881" y="298300"/>
                    <a:pt x="332505" y="304758"/>
                    <a:pt x="349029" y="316325"/>
                  </a:cubicBezTo>
                  <a:cubicBezTo>
                    <a:pt x="361373" y="324966"/>
                    <a:pt x="390169" y="345467"/>
                    <a:pt x="400464" y="350615"/>
                  </a:cubicBezTo>
                  <a:cubicBezTo>
                    <a:pt x="404274" y="352520"/>
                    <a:pt x="408241" y="354138"/>
                    <a:pt x="411894" y="356330"/>
                  </a:cubicBezTo>
                  <a:cubicBezTo>
                    <a:pt x="428822" y="366487"/>
                    <a:pt x="408342" y="359434"/>
                    <a:pt x="436659" y="371570"/>
                  </a:cubicBezTo>
                  <a:cubicBezTo>
                    <a:pt x="448477" y="376635"/>
                    <a:pt x="461050" y="379808"/>
                    <a:pt x="472854" y="384905"/>
                  </a:cubicBezTo>
                  <a:cubicBezTo>
                    <a:pt x="489020" y="391886"/>
                    <a:pt x="504729" y="399890"/>
                    <a:pt x="520479" y="407765"/>
                  </a:cubicBezTo>
                  <a:cubicBezTo>
                    <a:pt x="528099" y="411575"/>
                    <a:pt x="535446" y="415988"/>
                    <a:pt x="543339" y="419195"/>
                  </a:cubicBezTo>
                  <a:cubicBezTo>
                    <a:pt x="555805" y="424259"/>
                    <a:pt x="568674" y="428275"/>
                    <a:pt x="581439" y="432530"/>
                  </a:cubicBezTo>
                  <a:cubicBezTo>
                    <a:pt x="587728" y="434626"/>
                    <a:pt x="594114" y="436424"/>
                    <a:pt x="600489" y="438245"/>
                  </a:cubicBezTo>
                  <a:cubicBezTo>
                    <a:pt x="610216" y="441024"/>
                    <a:pt x="628022" y="446009"/>
                    <a:pt x="638589" y="447770"/>
                  </a:cubicBezTo>
                  <a:cubicBezTo>
                    <a:pt x="644261" y="448715"/>
                    <a:pt x="650019" y="449040"/>
                    <a:pt x="655734" y="449675"/>
                  </a:cubicBezTo>
                  <a:cubicBezTo>
                    <a:pt x="684235" y="465962"/>
                    <a:pt x="690306" y="470520"/>
                    <a:pt x="724314" y="483965"/>
                  </a:cubicBezTo>
                  <a:cubicBezTo>
                    <a:pt x="759868" y="498021"/>
                    <a:pt x="756588" y="494409"/>
                    <a:pt x="785274" y="503015"/>
                  </a:cubicBezTo>
                  <a:cubicBezTo>
                    <a:pt x="811467" y="510873"/>
                    <a:pt x="792880" y="507538"/>
                    <a:pt x="817659" y="510635"/>
                  </a:cubicBezTo>
                  <a:cubicBezTo>
                    <a:pt x="833574" y="515409"/>
                    <a:pt x="840826" y="518356"/>
                    <a:pt x="857664" y="520160"/>
                  </a:cubicBezTo>
                  <a:cubicBezTo>
                    <a:pt x="868416" y="521312"/>
                    <a:pt x="879254" y="521430"/>
                    <a:pt x="890049" y="522065"/>
                  </a:cubicBezTo>
                  <a:cubicBezTo>
                    <a:pt x="905252" y="524404"/>
                    <a:pt x="918629" y="526909"/>
                    <a:pt x="933864" y="527780"/>
                  </a:cubicBezTo>
                  <a:cubicBezTo>
                    <a:pt x="949726" y="528686"/>
                    <a:pt x="965614" y="529050"/>
                    <a:pt x="981489" y="529685"/>
                  </a:cubicBezTo>
                  <a:cubicBezTo>
                    <a:pt x="1006304" y="538902"/>
                    <a:pt x="1082295" y="569385"/>
                    <a:pt x="1111029" y="571595"/>
                  </a:cubicBezTo>
                  <a:cubicBezTo>
                    <a:pt x="1144748" y="574189"/>
                    <a:pt x="1127598" y="572329"/>
                    <a:pt x="1162464" y="577310"/>
                  </a:cubicBezTo>
                  <a:lnTo>
                    <a:pt x="1293909" y="575405"/>
                  </a:lnTo>
                  <a:cubicBezTo>
                    <a:pt x="1296526" y="575333"/>
                    <a:pt x="1298914" y="573634"/>
                    <a:pt x="1301529" y="573500"/>
                  </a:cubicBezTo>
                  <a:cubicBezTo>
                    <a:pt x="1323734" y="572361"/>
                    <a:pt x="1345979" y="572230"/>
                    <a:pt x="1368204" y="571595"/>
                  </a:cubicBezTo>
                  <a:cubicBezTo>
                    <a:pt x="1398852" y="565028"/>
                    <a:pt x="1399272" y="565684"/>
                    <a:pt x="1432974" y="554450"/>
                  </a:cubicBezTo>
                  <a:cubicBezTo>
                    <a:pt x="1438689" y="552545"/>
                    <a:pt x="1444655" y="551272"/>
                    <a:pt x="1450119" y="548735"/>
                  </a:cubicBezTo>
                  <a:cubicBezTo>
                    <a:pt x="1462485" y="542994"/>
                    <a:pt x="1474476" y="536449"/>
                    <a:pt x="1486314" y="529685"/>
                  </a:cubicBezTo>
                  <a:cubicBezTo>
                    <a:pt x="1488919" y="528196"/>
                    <a:pt x="1502389" y="520172"/>
                    <a:pt x="1507269" y="518255"/>
                  </a:cubicBezTo>
                  <a:cubicBezTo>
                    <a:pt x="1526443" y="510722"/>
                    <a:pt x="1554072" y="502044"/>
                    <a:pt x="1573944" y="491585"/>
                  </a:cubicBezTo>
                  <a:cubicBezTo>
                    <a:pt x="1579245" y="488795"/>
                    <a:pt x="1583983" y="485032"/>
                    <a:pt x="1589184" y="482060"/>
                  </a:cubicBezTo>
                  <a:cubicBezTo>
                    <a:pt x="1592882" y="479947"/>
                    <a:pt x="1596935" y="478491"/>
                    <a:pt x="1600614" y="476345"/>
                  </a:cubicBezTo>
                  <a:cubicBezTo>
                    <a:pt x="1604569" y="474038"/>
                    <a:pt x="1608144" y="471125"/>
                    <a:pt x="1612044" y="468725"/>
                  </a:cubicBezTo>
                  <a:cubicBezTo>
                    <a:pt x="1616404" y="466042"/>
                    <a:pt x="1621239" y="464116"/>
                    <a:pt x="1625379" y="461105"/>
                  </a:cubicBezTo>
                  <a:cubicBezTo>
                    <a:pt x="1632498" y="455927"/>
                    <a:pt x="1633271" y="452216"/>
                    <a:pt x="1638714" y="445865"/>
                  </a:cubicBezTo>
                  <a:cubicBezTo>
                    <a:pt x="1640467" y="443820"/>
                    <a:pt x="1642775" y="442277"/>
                    <a:pt x="1644429" y="440150"/>
                  </a:cubicBezTo>
                  <a:cubicBezTo>
                    <a:pt x="1660379" y="419643"/>
                    <a:pt x="1644789" y="435980"/>
                    <a:pt x="1657764" y="423005"/>
                  </a:cubicBezTo>
                  <a:cubicBezTo>
                    <a:pt x="1658399" y="420465"/>
                    <a:pt x="1661305" y="417429"/>
                    <a:pt x="1659669" y="415385"/>
                  </a:cubicBezTo>
                  <a:cubicBezTo>
                    <a:pt x="1657646" y="412857"/>
                    <a:pt x="1653376" y="413676"/>
                    <a:pt x="1650144" y="413480"/>
                  </a:cubicBezTo>
                  <a:cubicBezTo>
                    <a:pt x="1632385" y="412404"/>
                    <a:pt x="1614584" y="412210"/>
                    <a:pt x="1596804" y="411575"/>
                  </a:cubicBezTo>
                  <a:cubicBezTo>
                    <a:pt x="1593629" y="410940"/>
                    <a:pt x="1590488" y="410098"/>
                    <a:pt x="1587279" y="409670"/>
                  </a:cubicBezTo>
                  <a:cubicBezTo>
                    <a:pt x="1580953" y="408827"/>
                    <a:pt x="1574487" y="409017"/>
                    <a:pt x="1568229" y="407765"/>
                  </a:cubicBezTo>
                  <a:cubicBezTo>
                    <a:pt x="1565089" y="407137"/>
                    <a:pt x="1554271" y="401966"/>
                    <a:pt x="1551084" y="400145"/>
                  </a:cubicBezTo>
                  <a:cubicBezTo>
                    <a:pt x="1549096" y="399009"/>
                    <a:pt x="1547473" y="397237"/>
                    <a:pt x="1545369" y="396335"/>
                  </a:cubicBezTo>
                  <a:cubicBezTo>
                    <a:pt x="1542963" y="395304"/>
                    <a:pt x="1540200" y="395349"/>
                    <a:pt x="1537749" y="394430"/>
                  </a:cubicBezTo>
                  <a:cubicBezTo>
                    <a:pt x="1535090" y="393433"/>
                    <a:pt x="1532595" y="392029"/>
                    <a:pt x="1530129" y="390620"/>
                  </a:cubicBezTo>
                  <a:cubicBezTo>
                    <a:pt x="1528141" y="389484"/>
                    <a:pt x="1526586" y="387534"/>
                    <a:pt x="1524414" y="386810"/>
                  </a:cubicBezTo>
                  <a:cubicBezTo>
                    <a:pt x="1520750" y="385589"/>
                    <a:pt x="1516794" y="385540"/>
                    <a:pt x="1512984" y="384905"/>
                  </a:cubicBezTo>
                  <a:cubicBezTo>
                    <a:pt x="1509809" y="383000"/>
                    <a:pt x="1506731" y="380922"/>
                    <a:pt x="1503459" y="379190"/>
                  </a:cubicBezTo>
                  <a:cubicBezTo>
                    <a:pt x="1495930" y="375204"/>
                    <a:pt x="1487904" y="372143"/>
                    <a:pt x="1480599" y="367760"/>
                  </a:cubicBezTo>
                  <a:cubicBezTo>
                    <a:pt x="1477424" y="365855"/>
                    <a:pt x="1474311" y="363843"/>
                    <a:pt x="1471074" y="362045"/>
                  </a:cubicBezTo>
                  <a:cubicBezTo>
                    <a:pt x="1462780" y="357437"/>
                    <a:pt x="1463304" y="359243"/>
                    <a:pt x="1455834" y="352520"/>
                  </a:cubicBezTo>
                  <a:cubicBezTo>
                    <a:pt x="1451829" y="348916"/>
                    <a:pt x="1448214" y="344900"/>
                    <a:pt x="1444404" y="341090"/>
                  </a:cubicBezTo>
                  <a:cubicBezTo>
                    <a:pt x="1442499" y="339185"/>
                    <a:pt x="1439894" y="337785"/>
                    <a:pt x="1438689" y="335375"/>
                  </a:cubicBezTo>
                  <a:cubicBezTo>
                    <a:pt x="1433855" y="325707"/>
                    <a:pt x="1437242" y="329330"/>
                    <a:pt x="1429164" y="323945"/>
                  </a:cubicBezTo>
                  <a:cubicBezTo>
                    <a:pt x="1422044" y="306145"/>
                    <a:pt x="1418052" y="273145"/>
                    <a:pt x="1415829" y="262985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B0CF3CB-F71F-9D17-C6A7-DF1D9324F3B2}"/>
                </a:ext>
              </a:extLst>
            </p:cNvPr>
            <p:cNvSpPr/>
            <p:nvPr/>
          </p:nvSpPr>
          <p:spPr>
            <a:xfrm rot="10800000">
              <a:off x="9164149" y="1354924"/>
              <a:ext cx="1660162" cy="577310"/>
            </a:xfrm>
            <a:custGeom>
              <a:avLst/>
              <a:gdLst>
                <a:gd name="connsiteX0" fmla="*/ 1415829 w 1660162"/>
                <a:gd name="connsiteY0" fmla="*/ 262985 h 577310"/>
                <a:gd name="connsiteX1" fmla="*/ 1415829 w 1660162"/>
                <a:gd name="connsiteY1" fmla="*/ 262985 h 577310"/>
                <a:gd name="connsiteX2" fmla="*/ 1408209 w 1660162"/>
                <a:gd name="connsiteY2" fmla="*/ 283940 h 577310"/>
                <a:gd name="connsiteX3" fmla="*/ 1404399 w 1660162"/>
                <a:gd name="connsiteY3" fmla="*/ 291560 h 577310"/>
                <a:gd name="connsiteX4" fmla="*/ 1396779 w 1660162"/>
                <a:gd name="connsiteY4" fmla="*/ 297275 h 577310"/>
                <a:gd name="connsiteX5" fmla="*/ 1385349 w 1660162"/>
                <a:gd name="connsiteY5" fmla="*/ 306800 h 577310"/>
                <a:gd name="connsiteX6" fmla="*/ 1381539 w 1660162"/>
                <a:gd name="connsiteY6" fmla="*/ 314420 h 577310"/>
                <a:gd name="connsiteX7" fmla="*/ 1354869 w 1660162"/>
                <a:gd name="connsiteY7" fmla="*/ 337280 h 577310"/>
                <a:gd name="connsiteX8" fmla="*/ 1328199 w 1660162"/>
                <a:gd name="connsiteY8" fmla="*/ 358235 h 577310"/>
                <a:gd name="connsiteX9" fmla="*/ 1316769 w 1660162"/>
                <a:gd name="connsiteY9" fmla="*/ 367760 h 577310"/>
                <a:gd name="connsiteX10" fmla="*/ 1299624 w 1660162"/>
                <a:gd name="connsiteY10" fmla="*/ 373475 h 577310"/>
                <a:gd name="connsiteX11" fmla="*/ 1280574 w 1660162"/>
                <a:gd name="connsiteY11" fmla="*/ 383000 h 577310"/>
                <a:gd name="connsiteX12" fmla="*/ 1251999 w 1660162"/>
                <a:gd name="connsiteY12" fmla="*/ 398240 h 577310"/>
                <a:gd name="connsiteX13" fmla="*/ 1242474 w 1660162"/>
                <a:gd name="connsiteY13" fmla="*/ 400145 h 577310"/>
                <a:gd name="connsiteX14" fmla="*/ 1200564 w 1660162"/>
                <a:gd name="connsiteY14" fmla="*/ 411575 h 577310"/>
                <a:gd name="connsiteX15" fmla="*/ 1166274 w 1660162"/>
                <a:gd name="connsiteY15" fmla="*/ 419195 h 577310"/>
                <a:gd name="connsiteX16" fmla="*/ 1137699 w 1660162"/>
                <a:gd name="connsiteY16" fmla="*/ 423005 h 577310"/>
                <a:gd name="connsiteX17" fmla="*/ 1118649 w 1660162"/>
                <a:gd name="connsiteY17" fmla="*/ 426815 h 577310"/>
                <a:gd name="connsiteX18" fmla="*/ 1101504 w 1660162"/>
                <a:gd name="connsiteY18" fmla="*/ 428720 h 577310"/>
                <a:gd name="connsiteX19" fmla="*/ 1002444 w 1660162"/>
                <a:gd name="connsiteY19" fmla="*/ 443960 h 577310"/>
                <a:gd name="connsiteX20" fmla="*/ 958629 w 1660162"/>
                <a:gd name="connsiteY20" fmla="*/ 447770 h 577310"/>
                <a:gd name="connsiteX21" fmla="*/ 901479 w 1660162"/>
                <a:gd name="connsiteY21" fmla="*/ 453485 h 577310"/>
                <a:gd name="connsiteX22" fmla="*/ 861474 w 1660162"/>
                <a:gd name="connsiteY22" fmla="*/ 455390 h 577310"/>
                <a:gd name="connsiteX23" fmla="*/ 834804 w 1660162"/>
                <a:gd name="connsiteY23" fmla="*/ 453485 h 577310"/>
                <a:gd name="connsiteX24" fmla="*/ 777654 w 1660162"/>
                <a:gd name="connsiteY24" fmla="*/ 445865 h 577310"/>
                <a:gd name="connsiteX25" fmla="*/ 752889 w 1660162"/>
                <a:gd name="connsiteY25" fmla="*/ 438245 h 577310"/>
                <a:gd name="connsiteX26" fmla="*/ 703359 w 1660162"/>
                <a:gd name="connsiteY26" fmla="*/ 426815 h 577310"/>
                <a:gd name="connsiteX27" fmla="*/ 653829 w 1660162"/>
                <a:gd name="connsiteY27" fmla="*/ 415385 h 577310"/>
                <a:gd name="connsiteX28" fmla="*/ 596679 w 1660162"/>
                <a:gd name="connsiteY28" fmla="*/ 398240 h 577310"/>
                <a:gd name="connsiteX29" fmla="*/ 573819 w 1660162"/>
                <a:gd name="connsiteY29" fmla="*/ 390620 h 577310"/>
                <a:gd name="connsiteX30" fmla="*/ 562389 w 1660162"/>
                <a:gd name="connsiteY30" fmla="*/ 388715 h 577310"/>
                <a:gd name="connsiteX31" fmla="*/ 493809 w 1660162"/>
                <a:gd name="connsiteY31" fmla="*/ 369665 h 577310"/>
                <a:gd name="connsiteX32" fmla="*/ 406179 w 1660162"/>
                <a:gd name="connsiteY32" fmla="*/ 320135 h 577310"/>
                <a:gd name="connsiteX33" fmla="*/ 381414 w 1660162"/>
                <a:gd name="connsiteY33" fmla="*/ 302990 h 577310"/>
                <a:gd name="connsiteX34" fmla="*/ 354744 w 1660162"/>
                <a:gd name="connsiteY34" fmla="*/ 287750 h 577310"/>
                <a:gd name="connsiteX35" fmla="*/ 322359 w 1660162"/>
                <a:gd name="connsiteY35" fmla="*/ 266795 h 577310"/>
                <a:gd name="connsiteX36" fmla="*/ 255684 w 1660162"/>
                <a:gd name="connsiteY36" fmla="*/ 228695 h 577310"/>
                <a:gd name="connsiteX37" fmla="*/ 223299 w 1660162"/>
                <a:gd name="connsiteY37" fmla="*/ 213455 h 577310"/>
                <a:gd name="connsiteX38" fmla="*/ 179484 w 1660162"/>
                <a:gd name="connsiteY38" fmla="*/ 188690 h 577310"/>
                <a:gd name="connsiteX39" fmla="*/ 116619 w 1660162"/>
                <a:gd name="connsiteY39" fmla="*/ 127730 h 577310"/>
                <a:gd name="connsiteX40" fmla="*/ 82329 w 1660162"/>
                <a:gd name="connsiteY40" fmla="*/ 93440 h 577310"/>
                <a:gd name="connsiteX41" fmla="*/ 67089 w 1660162"/>
                <a:gd name="connsiteY41" fmla="*/ 78200 h 577310"/>
                <a:gd name="connsiteX42" fmla="*/ 49944 w 1660162"/>
                <a:gd name="connsiteY42" fmla="*/ 59150 h 577310"/>
                <a:gd name="connsiteX43" fmla="*/ 32799 w 1660162"/>
                <a:gd name="connsiteY43" fmla="*/ 42005 h 577310"/>
                <a:gd name="connsiteX44" fmla="*/ 9939 w 1660162"/>
                <a:gd name="connsiteY44" fmla="*/ 13430 h 577310"/>
                <a:gd name="connsiteX45" fmla="*/ 2319 w 1660162"/>
                <a:gd name="connsiteY45" fmla="*/ 7715 h 577310"/>
                <a:gd name="connsiteX46" fmla="*/ 17559 w 1660162"/>
                <a:gd name="connsiteY46" fmla="*/ 21050 h 577310"/>
                <a:gd name="connsiteX47" fmla="*/ 38514 w 1660162"/>
                <a:gd name="connsiteY47" fmla="*/ 47720 h 577310"/>
                <a:gd name="connsiteX48" fmla="*/ 48039 w 1660162"/>
                <a:gd name="connsiteY48" fmla="*/ 55340 h 577310"/>
                <a:gd name="connsiteX49" fmla="*/ 51849 w 1660162"/>
                <a:gd name="connsiteY49" fmla="*/ 61055 h 577310"/>
                <a:gd name="connsiteX50" fmla="*/ 57564 w 1660162"/>
                <a:gd name="connsiteY50" fmla="*/ 66770 h 577310"/>
                <a:gd name="connsiteX51" fmla="*/ 74709 w 1660162"/>
                <a:gd name="connsiteY51" fmla="*/ 91535 h 577310"/>
                <a:gd name="connsiteX52" fmla="*/ 80424 w 1660162"/>
                <a:gd name="connsiteY52" fmla="*/ 99155 h 577310"/>
                <a:gd name="connsiteX53" fmla="*/ 101379 w 1660162"/>
                <a:gd name="connsiteY53" fmla="*/ 131540 h 577310"/>
                <a:gd name="connsiteX54" fmla="*/ 137574 w 1660162"/>
                <a:gd name="connsiteY54" fmla="*/ 165830 h 577310"/>
                <a:gd name="connsiteX55" fmla="*/ 158529 w 1660162"/>
                <a:gd name="connsiteY55" fmla="*/ 184880 h 577310"/>
                <a:gd name="connsiteX56" fmla="*/ 177579 w 1660162"/>
                <a:gd name="connsiteY56" fmla="*/ 202025 h 577310"/>
                <a:gd name="connsiteX57" fmla="*/ 190914 w 1660162"/>
                <a:gd name="connsiteY57" fmla="*/ 211550 h 577310"/>
                <a:gd name="connsiteX58" fmla="*/ 198534 w 1660162"/>
                <a:gd name="connsiteY58" fmla="*/ 219170 h 577310"/>
                <a:gd name="connsiteX59" fmla="*/ 208059 w 1660162"/>
                <a:gd name="connsiteY59" fmla="*/ 224885 h 577310"/>
                <a:gd name="connsiteX60" fmla="*/ 238539 w 1660162"/>
                <a:gd name="connsiteY60" fmla="*/ 247745 h 577310"/>
                <a:gd name="connsiteX61" fmla="*/ 259494 w 1660162"/>
                <a:gd name="connsiteY61" fmla="*/ 259175 h 577310"/>
                <a:gd name="connsiteX62" fmla="*/ 265209 w 1660162"/>
                <a:gd name="connsiteY62" fmla="*/ 264890 h 577310"/>
                <a:gd name="connsiteX63" fmla="*/ 295689 w 1660162"/>
                <a:gd name="connsiteY63" fmla="*/ 287750 h 577310"/>
                <a:gd name="connsiteX64" fmla="*/ 349029 w 1660162"/>
                <a:gd name="connsiteY64" fmla="*/ 316325 h 577310"/>
                <a:gd name="connsiteX65" fmla="*/ 400464 w 1660162"/>
                <a:gd name="connsiteY65" fmla="*/ 350615 h 577310"/>
                <a:gd name="connsiteX66" fmla="*/ 411894 w 1660162"/>
                <a:gd name="connsiteY66" fmla="*/ 356330 h 577310"/>
                <a:gd name="connsiteX67" fmla="*/ 436659 w 1660162"/>
                <a:gd name="connsiteY67" fmla="*/ 371570 h 577310"/>
                <a:gd name="connsiteX68" fmla="*/ 472854 w 1660162"/>
                <a:gd name="connsiteY68" fmla="*/ 384905 h 577310"/>
                <a:gd name="connsiteX69" fmla="*/ 520479 w 1660162"/>
                <a:gd name="connsiteY69" fmla="*/ 407765 h 577310"/>
                <a:gd name="connsiteX70" fmla="*/ 543339 w 1660162"/>
                <a:gd name="connsiteY70" fmla="*/ 419195 h 577310"/>
                <a:gd name="connsiteX71" fmla="*/ 581439 w 1660162"/>
                <a:gd name="connsiteY71" fmla="*/ 432530 h 577310"/>
                <a:gd name="connsiteX72" fmla="*/ 600489 w 1660162"/>
                <a:gd name="connsiteY72" fmla="*/ 438245 h 577310"/>
                <a:gd name="connsiteX73" fmla="*/ 638589 w 1660162"/>
                <a:gd name="connsiteY73" fmla="*/ 447770 h 577310"/>
                <a:gd name="connsiteX74" fmla="*/ 655734 w 1660162"/>
                <a:gd name="connsiteY74" fmla="*/ 449675 h 577310"/>
                <a:gd name="connsiteX75" fmla="*/ 724314 w 1660162"/>
                <a:gd name="connsiteY75" fmla="*/ 483965 h 577310"/>
                <a:gd name="connsiteX76" fmla="*/ 785274 w 1660162"/>
                <a:gd name="connsiteY76" fmla="*/ 503015 h 577310"/>
                <a:gd name="connsiteX77" fmla="*/ 817659 w 1660162"/>
                <a:gd name="connsiteY77" fmla="*/ 510635 h 577310"/>
                <a:gd name="connsiteX78" fmla="*/ 857664 w 1660162"/>
                <a:gd name="connsiteY78" fmla="*/ 520160 h 577310"/>
                <a:gd name="connsiteX79" fmla="*/ 890049 w 1660162"/>
                <a:gd name="connsiteY79" fmla="*/ 522065 h 577310"/>
                <a:gd name="connsiteX80" fmla="*/ 933864 w 1660162"/>
                <a:gd name="connsiteY80" fmla="*/ 527780 h 577310"/>
                <a:gd name="connsiteX81" fmla="*/ 981489 w 1660162"/>
                <a:gd name="connsiteY81" fmla="*/ 529685 h 577310"/>
                <a:gd name="connsiteX82" fmla="*/ 1111029 w 1660162"/>
                <a:gd name="connsiteY82" fmla="*/ 571595 h 577310"/>
                <a:gd name="connsiteX83" fmla="*/ 1162464 w 1660162"/>
                <a:gd name="connsiteY83" fmla="*/ 577310 h 577310"/>
                <a:gd name="connsiteX84" fmla="*/ 1293909 w 1660162"/>
                <a:gd name="connsiteY84" fmla="*/ 575405 h 577310"/>
                <a:gd name="connsiteX85" fmla="*/ 1301529 w 1660162"/>
                <a:gd name="connsiteY85" fmla="*/ 573500 h 577310"/>
                <a:gd name="connsiteX86" fmla="*/ 1368204 w 1660162"/>
                <a:gd name="connsiteY86" fmla="*/ 571595 h 577310"/>
                <a:gd name="connsiteX87" fmla="*/ 1432974 w 1660162"/>
                <a:gd name="connsiteY87" fmla="*/ 554450 h 577310"/>
                <a:gd name="connsiteX88" fmla="*/ 1450119 w 1660162"/>
                <a:gd name="connsiteY88" fmla="*/ 548735 h 577310"/>
                <a:gd name="connsiteX89" fmla="*/ 1486314 w 1660162"/>
                <a:gd name="connsiteY89" fmla="*/ 529685 h 577310"/>
                <a:gd name="connsiteX90" fmla="*/ 1507269 w 1660162"/>
                <a:gd name="connsiteY90" fmla="*/ 518255 h 577310"/>
                <a:gd name="connsiteX91" fmla="*/ 1573944 w 1660162"/>
                <a:gd name="connsiteY91" fmla="*/ 491585 h 577310"/>
                <a:gd name="connsiteX92" fmla="*/ 1589184 w 1660162"/>
                <a:gd name="connsiteY92" fmla="*/ 482060 h 577310"/>
                <a:gd name="connsiteX93" fmla="*/ 1600614 w 1660162"/>
                <a:gd name="connsiteY93" fmla="*/ 476345 h 577310"/>
                <a:gd name="connsiteX94" fmla="*/ 1612044 w 1660162"/>
                <a:gd name="connsiteY94" fmla="*/ 468725 h 577310"/>
                <a:gd name="connsiteX95" fmla="*/ 1625379 w 1660162"/>
                <a:gd name="connsiteY95" fmla="*/ 461105 h 577310"/>
                <a:gd name="connsiteX96" fmla="*/ 1638714 w 1660162"/>
                <a:gd name="connsiteY96" fmla="*/ 445865 h 577310"/>
                <a:gd name="connsiteX97" fmla="*/ 1644429 w 1660162"/>
                <a:gd name="connsiteY97" fmla="*/ 440150 h 577310"/>
                <a:gd name="connsiteX98" fmla="*/ 1657764 w 1660162"/>
                <a:gd name="connsiteY98" fmla="*/ 423005 h 577310"/>
                <a:gd name="connsiteX99" fmla="*/ 1659669 w 1660162"/>
                <a:gd name="connsiteY99" fmla="*/ 415385 h 577310"/>
                <a:gd name="connsiteX100" fmla="*/ 1650144 w 1660162"/>
                <a:gd name="connsiteY100" fmla="*/ 413480 h 577310"/>
                <a:gd name="connsiteX101" fmla="*/ 1596804 w 1660162"/>
                <a:gd name="connsiteY101" fmla="*/ 411575 h 577310"/>
                <a:gd name="connsiteX102" fmla="*/ 1587279 w 1660162"/>
                <a:gd name="connsiteY102" fmla="*/ 409670 h 577310"/>
                <a:gd name="connsiteX103" fmla="*/ 1568229 w 1660162"/>
                <a:gd name="connsiteY103" fmla="*/ 407765 h 577310"/>
                <a:gd name="connsiteX104" fmla="*/ 1551084 w 1660162"/>
                <a:gd name="connsiteY104" fmla="*/ 400145 h 577310"/>
                <a:gd name="connsiteX105" fmla="*/ 1545369 w 1660162"/>
                <a:gd name="connsiteY105" fmla="*/ 396335 h 577310"/>
                <a:gd name="connsiteX106" fmla="*/ 1537749 w 1660162"/>
                <a:gd name="connsiteY106" fmla="*/ 394430 h 577310"/>
                <a:gd name="connsiteX107" fmla="*/ 1530129 w 1660162"/>
                <a:gd name="connsiteY107" fmla="*/ 390620 h 577310"/>
                <a:gd name="connsiteX108" fmla="*/ 1524414 w 1660162"/>
                <a:gd name="connsiteY108" fmla="*/ 386810 h 577310"/>
                <a:gd name="connsiteX109" fmla="*/ 1512984 w 1660162"/>
                <a:gd name="connsiteY109" fmla="*/ 384905 h 577310"/>
                <a:gd name="connsiteX110" fmla="*/ 1503459 w 1660162"/>
                <a:gd name="connsiteY110" fmla="*/ 379190 h 577310"/>
                <a:gd name="connsiteX111" fmla="*/ 1480599 w 1660162"/>
                <a:gd name="connsiteY111" fmla="*/ 367760 h 577310"/>
                <a:gd name="connsiteX112" fmla="*/ 1471074 w 1660162"/>
                <a:gd name="connsiteY112" fmla="*/ 362045 h 577310"/>
                <a:gd name="connsiteX113" fmla="*/ 1455834 w 1660162"/>
                <a:gd name="connsiteY113" fmla="*/ 352520 h 577310"/>
                <a:gd name="connsiteX114" fmla="*/ 1444404 w 1660162"/>
                <a:gd name="connsiteY114" fmla="*/ 341090 h 577310"/>
                <a:gd name="connsiteX115" fmla="*/ 1438689 w 1660162"/>
                <a:gd name="connsiteY115" fmla="*/ 335375 h 577310"/>
                <a:gd name="connsiteX116" fmla="*/ 1429164 w 1660162"/>
                <a:gd name="connsiteY116" fmla="*/ 323945 h 577310"/>
                <a:gd name="connsiteX117" fmla="*/ 1415829 w 1660162"/>
                <a:gd name="connsiteY117" fmla="*/ 262985 h 57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660162" h="577310">
                  <a:moveTo>
                    <a:pt x="1415829" y="262985"/>
                  </a:moveTo>
                  <a:lnTo>
                    <a:pt x="1415829" y="262985"/>
                  </a:lnTo>
                  <a:cubicBezTo>
                    <a:pt x="1413289" y="269970"/>
                    <a:pt x="1410969" y="277039"/>
                    <a:pt x="1408209" y="283940"/>
                  </a:cubicBezTo>
                  <a:cubicBezTo>
                    <a:pt x="1407154" y="286577"/>
                    <a:pt x="1406247" y="289404"/>
                    <a:pt x="1404399" y="291560"/>
                  </a:cubicBezTo>
                  <a:cubicBezTo>
                    <a:pt x="1402333" y="293971"/>
                    <a:pt x="1399190" y="295209"/>
                    <a:pt x="1396779" y="297275"/>
                  </a:cubicBezTo>
                  <a:cubicBezTo>
                    <a:pt x="1383945" y="308276"/>
                    <a:pt x="1397980" y="298379"/>
                    <a:pt x="1385349" y="306800"/>
                  </a:cubicBezTo>
                  <a:cubicBezTo>
                    <a:pt x="1384079" y="309340"/>
                    <a:pt x="1383282" y="312178"/>
                    <a:pt x="1381539" y="314420"/>
                  </a:cubicBezTo>
                  <a:cubicBezTo>
                    <a:pt x="1371559" y="327251"/>
                    <a:pt x="1368036" y="324113"/>
                    <a:pt x="1354869" y="337280"/>
                  </a:cubicBezTo>
                  <a:cubicBezTo>
                    <a:pt x="1321560" y="370589"/>
                    <a:pt x="1354983" y="340379"/>
                    <a:pt x="1328199" y="358235"/>
                  </a:cubicBezTo>
                  <a:cubicBezTo>
                    <a:pt x="1324072" y="360986"/>
                    <a:pt x="1321145" y="365426"/>
                    <a:pt x="1316769" y="367760"/>
                  </a:cubicBezTo>
                  <a:cubicBezTo>
                    <a:pt x="1311454" y="370595"/>
                    <a:pt x="1305176" y="371137"/>
                    <a:pt x="1299624" y="373475"/>
                  </a:cubicBezTo>
                  <a:cubicBezTo>
                    <a:pt x="1293081" y="376230"/>
                    <a:pt x="1286856" y="379693"/>
                    <a:pt x="1280574" y="383000"/>
                  </a:cubicBezTo>
                  <a:cubicBezTo>
                    <a:pt x="1278182" y="384259"/>
                    <a:pt x="1257238" y="396335"/>
                    <a:pt x="1251999" y="398240"/>
                  </a:cubicBezTo>
                  <a:cubicBezTo>
                    <a:pt x="1248956" y="399347"/>
                    <a:pt x="1245649" y="399510"/>
                    <a:pt x="1242474" y="400145"/>
                  </a:cubicBezTo>
                  <a:cubicBezTo>
                    <a:pt x="1206097" y="416680"/>
                    <a:pt x="1237421" y="405220"/>
                    <a:pt x="1200564" y="411575"/>
                  </a:cubicBezTo>
                  <a:cubicBezTo>
                    <a:pt x="1189025" y="413564"/>
                    <a:pt x="1177880" y="417648"/>
                    <a:pt x="1166274" y="419195"/>
                  </a:cubicBezTo>
                  <a:cubicBezTo>
                    <a:pt x="1156749" y="420465"/>
                    <a:pt x="1147188" y="421487"/>
                    <a:pt x="1137699" y="423005"/>
                  </a:cubicBezTo>
                  <a:cubicBezTo>
                    <a:pt x="1131305" y="424028"/>
                    <a:pt x="1125046" y="425805"/>
                    <a:pt x="1118649" y="426815"/>
                  </a:cubicBezTo>
                  <a:cubicBezTo>
                    <a:pt x="1112969" y="427712"/>
                    <a:pt x="1107191" y="427867"/>
                    <a:pt x="1101504" y="428720"/>
                  </a:cubicBezTo>
                  <a:cubicBezTo>
                    <a:pt x="1094609" y="429754"/>
                    <a:pt x="1017967" y="442610"/>
                    <a:pt x="1002444" y="443960"/>
                  </a:cubicBezTo>
                  <a:lnTo>
                    <a:pt x="958629" y="447770"/>
                  </a:lnTo>
                  <a:cubicBezTo>
                    <a:pt x="933125" y="450258"/>
                    <a:pt x="924905" y="452065"/>
                    <a:pt x="901479" y="453485"/>
                  </a:cubicBezTo>
                  <a:cubicBezTo>
                    <a:pt x="888153" y="454293"/>
                    <a:pt x="874809" y="454755"/>
                    <a:pt x="861474" y="455390"/>
                  </a:cubicBezTo>
                  <a:cubicBezTo>
                    <a:pt x="852584" y="454755"/>
                    <a:pt x="843643" y="454626"/>
                    <a:pt x="834804" y="453485"/>
                  </a:cubicBezTo>
                  <a:cubicBezTo>
                    <a:pt x="757361" y="443492"/>
                    <a:pt x="841222" y="450755"/>
                    <a:pt x="777654" y="445865"/>
                  </a:cubicBezTo>
                  <a:cubicBezTo>
                    <a:pt x="769399" y="443325"/>
                    <a:pt x="761250" y="440413"/>
                    <a:pt x="752889" y="438245"/>
                  </a:cubicBezTo>
                  <a:cubicBezTo>
                    <a:pt x="697097" y="423780"/>
                    <a:pt x="753563" y="440872"/>
                    <a:pt x="703359" y="426815"/>
                  </a:cubicBezTo>
                  <a:cubicBezTo>
                    <a:pt x="663423" y="415633"/>
                    <a:pt x="694082" y="421578"/>
                    <a:pt x="653829" y="415385"/>
                  </a:cubicBezTo>
                  <a:cubicBezTo>
                    <a:pt x="584715" y="392347"/>
                    <a:pt x="665576" y="418654"/>
                    <a:pt x="596679" y="398240"/>
                  </a:cubicBezTo>
                  <a:cubicBezTo>
                    <a:pt x="588978" y="395958"/>
                    <a:pt x="581558" y="392770"/>
                    <a:pt x="573819" y="390620"/>
                  </a:cubicBezTo>
                  <a:cubicBezTo>
                    <a:pt x="570097" y="389586"/>
                    <a:pt x="566163" y="389536"/>
                    <a:pt x="562389" y="388715"/>
                  </a:cubicBezTo>
                  <a:cubicBezTo>
                    <a:pt x="545438" y="385030"/>
                    <a:pt x="508919" y="376639"/>
                    <a:pt x="493809" y="369665"/>
                  </a:cubicBezTo>
                  <a:cubicBezTo>
                    <a:pt x="485405" y="365786"/>
                    <a:pt x="425702" y="333651"/>
                    <a:pt x="406179" y="320135"/>
                  </a:cubicBezTo>
                  <a:cubicBezTo>
                    <a:pt x="397924" y="314420"/>
                    <a:pt x="389910" y="308340"/>
                    <a:pt x="381414" y="302990"/>
                  </a:cubicBezTo>
                  <a:cubicBezTo>
                    <a:pt x="372749" y="297534"/>
                    <a:pt x="363474" y="293101"/>
                    <a:pt x="354744" y="287750"/>
                  </a:cubicBezTo>
                  <a:cubicBezTo>
                    <a:pt x="343781" y="281031"/>
                    <a:pt x="333403" y="273379"/>
                    <a:pt x="322359" y="266795"/>
                  </a:cubicBezTo>
                  <a:cubicBezTo>
                    <a:pt x="300372" y="253687"/>
                    <a:pt x="279451" y="238202"/>
                    <a:pt x="255684" y="228695"/>
                  </a:cubicBezTo>
                  <a:cubicBezTo>
                    <a:pt x="197727" y="205512"/>
                    <a:pt x="268138" y="234695"/>
                    <a:pt x="223299" y="213455"/>
                  </a:cubicBezTo>
                  <a:cubicBezTo>
                    <a:pt x="192965" y="199086"/>
                    <a:pt x="206594" y="210378"/>
                    <a:pt x="179484" y="188690"/>
                  </a:cubicBezTo>
                  <a:cubicBezTo>
                    <a:pt x="88916" y="116235"/>
                    <a:pt x="163687" y="180028"/>
                    <a:pt x="116619" y="127730"/>
                  </a:cubicBezTo>
                  <a:cubicBezTo>
                    <a:pt x="105806" y="115715"/>
                    <a:pt x="93759" y="104870"/>
                    <a:pt x="82329" y="93440"/>
                  </a:cubicBezTo>
                  <a:cubicBezTo>
                    <a:pt x="77249" y="88360"/>
                    <a:pt x="71895" y="83540"/>
                    <a:pt x="67089" y="78200"/>
                  </a:cubicBezTo>
                  <a:cubicBezTo>
                    <a:pt x="61374" y="71850"/>
                    <a:pt x="55819" y="65352"/>
                    <a:pt x="49944" y="59150"/>
                  </a:cubicBezTo>
                  <a:cubicBezTo>
                    <a:pt x="44385" y="53283"/>
                    <a:pt x="38146" y="48065"/>
                    <a:pt x="32799" y="42005"/>
                  </a:cubicBezTo>
                  <a:cubicBezTo>
                    <a:pt x="16542" y="23581"/>
                    <a:pt x="26713" y="30204"/>
                    <a:pt x="9939" y="13430"/>
                  </a:cubicBezTo>
                  <a:cubicBezTo>
                    <a:pt x="7694" y="11185"/>
                    <a:pt x="4859" y="9620"/>
                    <a:pt x="2319" y="7715"/>
                  </a:cubicBezTo>
                  <a:cubicBezTo>
                    <a:pt x="-2073" y="-5461"/>
                    <a:pt x="-1842" y="-2232"/>
                    <a:pt x="17559" y="21050"/>
                  </a:cubicBezTo>
                  <a:cubicBezTo>
                    <a:pt x="24797" y="29735"/>
                    <a:pt x="29686" y="40657"/>
                    <a:pt x="38514" y="47720"/>
                  </a:cubicBezTo>
                  <a:cubicBezTo>
                    <a:pt x="41689" y="50260"/>
                    <a:pt x="45164" y="52465"/>
                    <a:pt x="48039" y="55340"/>
                  </a:cubicBezTo>
                  <a:cubicBezTo>
                    <a:pt x="49658" y="56959"/>
                    <a:pt x="50383" y="59296"/>
                    <a:pt x="51849" y="61055"/>
                  </a:cubicBezTo>
                  <a:cubicBezTo>
                    <a:pt x="53574" y="63125"/>
                    <a:pt x="55839" y="64700"/>
                    <a:pt x="57564" y="66770"/>
                  </a:cubicBezTo>
                  <a:cubicBezTo>
                    <a:pt x="87380" y="102549"/>
                    <a:pt x="61881" y="71010"/>
                    <a:pt x="74709" y="91535"/>
                  </a:cubicBezTo>
                  <a:cubicBezTo>
                    <a:pt x="76392" y="94227"/>
                    <a:pt x="78707" y="96484"/>
                    <a:pt x="80424" y="99155"/>
                  </a:cubicBezTo>
                  <a:cubicBezTo>
                    <a:pt x="87115" y="109564"/>
                    <a:pt x="93118" y="122009"/>
                    <a:pt x="101379" y="131540"/>
                  </a:cubicBezTo>
                  <a:cubicBezTo>
                    <a:pt x="109519" y="140932"/>
                    <a:pt x="129404" y="158402"/>
                    <a:pt x="137574" y="165830"/>
                  </a:cubicBezTo>
                  <a:lnTo>
                    <a:pt x="158529" y="184880"/>
                  </a:lnTo>
                  <a:cubicBezTo>
                    <a:pt x="164864" y="190612"/>
                    <a:pt x="170627" y="197059"/>
                    <a:pt x="177579" y="202025"/>
                  </a:cubicBezTo>
                  <a:cubicBezTo>
                    <a:pt x="182024" y="205200"/>
                    <a:pt x="186686" y="208091"/>
                    <a:pt x="190914" y="211550"/>
                  </a:cubicBezTo>
                  <a:cubicBezTo>
                    <a:pt x="193694" y="213825"/>
                    <a:pt x="195699" y="216965"/>
                    <a:pt x="198534" y="219170"/>
                  </a:cubicBezTo>
                  <a:cubicBezTo>
                    <a:pt x="201457" y="221443"/>
                    <a:pt x="205065" y="222707"/>
                    <a:pt x="208059" y="224885"/>
                  </a:cubicBezTo>
                  <a:cubicBezTo>
                    <a:pt x="231419" y="241874"/>
                    <a:pt x="206088" y="227656"/>
                    <a:pt x="238539" y="247745"/>
                  </a:cubicBezTo>
                  <a:cubicBezTo>
                    <a:pt x="245304" y="251933"/>
                    <a:pt x="252801" y="254872"/>
                    <a:pt x="259494" y="259175"/>
                  </a:cubicBezTo>
                  <a:cubicBezTo>
                    <a:pt x="261760" y="260632"/>
                    <a:pt x="263094" y="263221"/>
                    <a:pt x="265209" y="264890"/>
                  </a:cubicBezTo>
                  <a:cubicBezTo>
                    <a:pt x="275177" y="272759"/>
                    <a:pt x="284865" y="281108"/>
                    <a:pt x="295689" y="287750"/>
                  </a:cubicBezTo>
                  <a:cubicBezTo>
                    <a:pt x="312881" y="298300"/>
                    <a:pt x="332505" y="304758"/>
                    <a:pt x="349029" y="316325"/>
                  </a:cubicBezTo>
                  <a:cubicBezTo>
                    <a:pt x="361373" y="324966"/>
                    <a:pt x="390169" y="345467"/>
                    <a:pt x="400464" y="350615"/>
                  </a:cubicBezTo>
                  <a:cubicBezTo>
                    <a:pt x="404274" y="352520"/>
                    <a:pt x="408241" y="354138"/>
                    <a:pt x="411894" y="356330"/>
                  </a:cubicBezTo>
                  <a:cubicBezTo>
                    <a:pt x="428822" y="366487"/>
                    <a:pt x="408342" y="359434"/>
                    <a:pt x="436659" y="371570"/>
                  </a:cubicBezTo>
                  <a:cubicBezTo>
                    <a:pt x="448477" y="376635"/>
                    <a:pt x="461050" y="379808"/>
                    <a:pt x="472854" y="384905"/>
                  </a:cubicBezTo>
                  <a:cubicBezTo>
                    <a:pt x="489020" y="391886"/>
                    <a:pt x="504729" y="399890"/>
                    <a:pt x="520479" y="407765"/>
                  </a:cubicBezTo>
                  <a:cubicBezTo>
                    <a:pt x="528099" y="411575"/>
                    <a:pt x="535446" y="415988"/>
                    <a:pt x="543339" y="419195"/>
                  </a:cubicBezTo>
                  <a:cubicBezTo>
                    <a:pt x="555805" y="424259"/>
                    <a:pt x="568674" y="428275"/>
                    <a:pt x="581439" y="432530"/>
                  </a:cubicBezTo>
                  <a:cubicBezTo>
                    <a:pt x="587728" y="434626"/>
                    <a:pt x="594114" y="436424"/>
                    <a:pt x="600489" y="438245"/>
                  </a:cubicBezTo>
                  <a:cubicBezTo>
                    <a:pt x="610216" y="441024"/>
                    <a:pt x="628022" y="446009"/>
                    <a:pt x="638589" y="447770"/>
                  </a:cubicBezTo>
                  <a:cubicBezTo>
                    <a:pt x="644261" y="448715"/>
                    <a:pt x="650019" y="449040"/>
                    <a:pt x="655734" y="449675"/>
                  </a:cubicBezTo>
                  <a:cubicBezTo>
                    <a:pt x="684235" y="465962"/>
                    <a:pt x="690306" y="470520"/>
                    <a:pt x="724314" y="483965"/>
                  </a:cubicBezTo>
                  <a:cubicBezTo>
                    <a:pt x="759868" y="498021"/>
                    <a:pt x="756588" y="494409"/>
                    <a:pt x="785274" y="503015"/>
                  </a:cubicBezTo>
                  <a:cubicBezTo>
                    <a:pt x="811467" y="510873"/>
                    <a:pt x="792880" y="507538"/>
                    <a:pt x="817659" y="510635"/>
                  </a:cubicBezTo>
                  <a:cubicBezTo>
                    <a:pt x="833574" y="515409"/>
                    <a:pt x="840826" y="518356"/>
                    <a:pt x="857664" y="520160"/>
                  </a:cubicBezTo>
                  <a:cubicBezTo>
                    <a:pt x="868416" y="521312"/>
                    <a:pt x="879254" y="521430"/>
                    <a:pt x="890049" y="522065"/>
                  </a:cubicBezTo>
                  <a:cubicBezTo>
                    <a:pt x="905252" y="524404"/>
                    <a:pt x="918629" y="526909"/>
                    <a:pt x="933864" y="527780"/>
                  </a:cubicBezTo>
                  <a:cubicBezTo>
                    <a:pt x="949726" y="528686"/>
                    <a:pt x="965614" y="529050"/>
                    <a:pt x="981489" y="529685"/>
                  </a:cubicBezTo>
                  <a:cubicBezTo>
                    <a:pt x="1006304" y="538902"/>
                    <a:pt x="1082295" y="569385"/>
                    <a:pt x="1111029" y="571595"/>
                  </a:cubicBezTo>
                  <a:cubicBezTo>
                    <a:pt x="1144748" y="574189"/>
                    <a:pt x="1127598" y="572329"/>
                    <a:pt x="1162464" y="577310"/>
                  </a:cubicBezTo>
                  <a:lnTo>
                    <a:pt x="1293909" y="575405"/>
                  </a:lnTo>
                  <a:cubicBezTo>
                    <a:pt x="1296526" y="575333"/>
                    <a:pt x="1298914" y="573634"/>
                    <a:pt x="1301529" y="573500"/>
                  </a:cubicBezTo>
                  <a:cubicBezTo>
                    <a:pt x="1323734" y="572361"/>
                    <a:pt x="1345979" y="572230"/>
                    <a:pt x="1368204" y="571595"/>
                  </a:cubicBezTo>
                  <a:cubicBezTo>
                    <a:pt x="1398852" y="565028"/>
                    <a:pt x="1399272" y="565684"/>
                    <a:pt x="1432974" y="554450"/>
                  </a:cubicBezTo>
                  <a:cubicBezTo>
                    <a:pt x="1438689" y="552545"/>
                    <a:pt x="1444655" y="551272"/>
                    <a:pt x="1450119" y="548735"/>
                  </a:cubicBezTo>
                  <a:cubicBezTo>
                    <a:pt x="1462485" y="542994"/>
                    <a:pt x="1474476" y="536449"/>
                    <a:pt x="1486314" y="529685"/>
                  </a:cubicBezTo>
                  <a:cubicBezTo>
                    <a:pt x="1488919" y="528196"/>
                    <a:pt x="1502389" y="520172"/>
                    <a:pt x="1507269" y="518255"/>
                  </a:cubicBezTo>
                  <a:cubicBezTo>
                    <a:pt x="1526443" y="510722"/>
                    <a:pt x="1554072" y="502044"/>
                    <a:pt x="1573944" y="491585"/>
                  </a:cubicBezTo>
                  <a:cubicBezTo>
                    <a:pt x="1579245" y="488795"/>
                    <a:pt x="1583983" y="485032"/>
                    <a:pt x="1589184" y="482060"/>
                  </a:cubicBezTo>
                  <a:cubicBezTo>
                    <a:pt x="1592882" y="479947"/>
                    <a:pt x="1596935" y="478491"/>
                    <a:pt x="1600614" y="476345"/>
                  </a:cubicBezTo>
                  <a:cubicBezTo>
                    <a:pt x="1604569" y="474038"/>
                    <a:pt x="1608144" y="471125"/>
                    <a:pt x="1612044" y="468725"/>
                  </a:cubicBezTo>
                  <a:cubicBezTo>
                    <a:pt x="1616404" y="466042"/>
                    <a:pt x="1621239" y="464116"/>
                    <a:pt x="1625379" y="461105"/>
                  </a:cubicBezTo>
                  <a:cubicBezTo>
                    <a:pt x="1632498" y="455927"/>
                    <a:pt x="1633271" y="452216"/>
                    <a:pt x="1638714" y="445865"/>
                  </a:cubicBezTo>
                  <a:cubicBezTo>
                    <a:pt x="1640467" y="443820"/>
                    <a:pt x="1642775" y="442277"/>
                    <a:pt x="1644429" y="440150"/>
                  </a:cubicBezTo>
                  <a:cubicBezTo>
                    <a:pt x="1660379" y="419643"/>
                    <a:pt x="1644789" y="435980"/>
                    <a:pt x="1657764" y="423005"/>
                  </a:cubicBezTo>
                  <a:cubicBezTo>
                    <a:pt x="1658399" y="420465"/>
                    <a:pt x="1661305" y="417429"/>
                    <a:pt x="1659669" y="415385"/>
                  </a:cubicBezTo>
                  <a:cubicBezTo>
                    <a:pt x="1657646" y="412857"/>
                    <a:pt x="1653376" y="413676"/>
                    <a:pt x="1650144" y="413480"/>
                  </a:cubicBezTo>
                  <a:cubicBezTo>
                    <a:pt x="1632385" y="412404"/>
                    <a:pt x="1614584" y="412210"/>
                    <a:pt x="1596804" y="411575"/>
                  </a:cubicBezTo>
                  <a:cubicBezTo>
                    <a:pt x="1593629" y="410940"/>
                    <a:pt x="1590488" y="410098"/>
                    <a:pt x="1587279" y="409670"/>
                  </a:cubicBezTo>
                  <a:cubicBezTo>
                    <a:pt x="1580953" y="408827"/>
                    <a:pt x="1574487" y="409017"/>
                    <a:pt x="1568229" y="407765"/>
                  </a:cubicBezTo>
                  <a:cubicBezTo>
                    <a:pt x="1565089" y="407137"/>
                    <a:pt x="1554271" y="401966"/>
                    <a:pt x="1551084" y="400145"/>
                  </a:cubicBezTo>
                  <a:cubicBezTo>
                    <a:pt x="1549096" y="399009"/>
                    <a:pt x="1547473" y="397237"/>
                    <a:pt x="1545369" y="396335"/>
                  </a:cubicBezTo>
                  <a:cubicBezTo>
                    <a:pt x="1542963" y="395304"/>
                    <a:pt x="1540200" y="395349"/>
                    <a:pt x="1537749" y="394430"/>
                  </a:cubicBezTo>
                  <a:cubicBezTo>
                    <a:pt x="1535090" y="393433"/>
                    <a:pt x="1532595" y="392029"/>
                    <a:pt x="1530129" y="390620"/>
                  </a:cubicBezTo>
                  <a:cubicBezTo>
                    <a:pt x="1528141" y="389484"/>
                    <a:pt x="1526586" y="387534"/>
                    <a:pt x="1524414" y="386810"/>
                  </a:cubicBezTo>
                  <a:cubicBezTo>
                    <a:pt x="1520750" y="385589"/>
                    <a:pt x="1516794" y="385540"/>
                    <a:pt x="1512984" y="384905"/>
                  </a:cubicBezTo>
                  <a:cubicBezTo>
                    <a:pt x="1509809" y="383000"/>
                    <a:pt x="1506731" y="380922"/>
                    <a:pt x="1503459" y="379190"/>
                  </a:cubicBezTo>
                  <a:cubicBezTo>
                    <a:pt x="1495930" y="375204"/>
                    <a:pt x="1487904" y="372143"/>
                    <a:pt x="1480599" y="367760"/>
                  </a:cubicBezTo>
                  <a:cubicBezTo>
                    <a:pt x="1477424" y="365855"/>
                    <a:pt x="1474311" y="363843"/>
                    <a:pt x="1471074" y="362045"/>
                  </a:cubicBezTo>
                  <a:cubicBezTo>
                    <a:pt x="1462780" y="357437"/>
                    <a:pt x="1463304" y="359243"/>
                    <a:pt x="1455834" y="352520"/>
                  </a:cubicBezTo>
                  <a:cubicBezTo>
                    <a:pt x="1451829" y="348916"/>
                    <a:pt x="1448214" y="344900"/>
                    <a:pt x="1444404" y="341090"/>
                  </a:cubicBezTo>
                  <a:cubicBezTo>
                    <a:pt x="1442499" y="339185"/>
                    <a:pt x="1439894" y="337785"/>
                    <a:pt x="1438689" y="335375"/>
                  </a:cubicBezTo>
                  <a:cubicBezTo>
                    <a:pt x="1433855" y="325707"/>
                    <a:pt x="1437242" y="329330"/>
                    <a:pt x="1429164" y="323945"/>
                  </a:cubicBezTo>
                  <a:cubicBezTo>
                    <a:pt x="1422044" y="306145"/>
                    <a:pt x="1418052" y="273145"/>
                    <a:pt x="1415829" y="262985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3391959-0664-115C-0685-0CA7C2B3B490}"/>
                </a:ext>
              </a:extLst>
            </p:cNvPr>
            <p:cNvSpPr/>
            <p:nvPr/>
          </p:nvSpPr>
          <p:spPr>
            <a:xfrm>
              <a:off x="8380650" y="2250076"/>
              <a:ext cx="2779512" cy="1152078"/>
            </a:xfrm>
            <a:custGeom>
              <a:avLst/>
              <a:gdLst>
                <a:gd name="connsiteX0" fmla="*/ 0 w 2779512"/>
                <a:gd name="connsiteY0" fmla="*/ 0 h 1152078"/>
                <a:gd name="connsiteX1" fmla="*/ 6602 w 2779512"/>
                <a:gd name="connsiteY1" fmla="*/ 29710 h 1152078"/>
                <a:gd name="connsiteX2" fmla="*/ 16505 w 2779512"/>
                <a:gd name="connsiteY2" fmla="*/ 42915 h 1152078"/>
                <a:gd name="connsiteX3" fmla="*/ 36312 w 2779512"/>
                <a:gd name="connsiteY3" fmla="*/ 69323 h 1152078"/>
                <a:gd name="connsiteX4" fmla="*/ 56118 w 2779512"/>
                <a:gd name="connsiteY4" fmla="*/ 108936 h 1152078"/>
                <a:gd name="connsiteX5" fmla="*/ 92430 w 2779512"/>
                <a:gd name="connsiteY5" fmla="*/ 158452 h 1152078"/>
                <a:gd name="connsiteX6" fmla="*/ 108936 w 2779512"/>
                <a:gd name="connsiteY6" fmla="*/ 174958 h 1152078"/>
                <a:gd name="connsiteX7" fmla="*/ 135344 w 2779512"/>
                <a:gd name="connsiteY7" fmla="*/ 207969 h 1152078"/>
                <a:gd name="connsiteX8" fmla="*/ 158452 w 2779512"/>
                <a:gd name="connsiteY8" fmla="*/ 231076 h 1152078"/>
                <a:gd name="connsiteX9" fmla="*/ 178258 w 2779512"/>
                <a:gd name="connsiteY9" fmla="*/ 250883 h 1152078"/>
                <a:gd name="connsiteX10" fmla="*/ 201366 w 2779512"/>
                <a:gd name="connsiteY10" fmla="*/ 280593 h 1152078"/>
                <a:gd name="connsiteX11" fmla="*/ 221172 w 2779512"/>
                <a:gd name="connsiteY11" fmla="*/ 303700 h 1152078"/>
                <a:gd name="connsiteX12" fmla="*/ 231076 w 2779512"/>
                <a:gd name="connsiteY12" fmla="*/ 310302 h 1152078"/>
                <a:gd name="connsiteX13" fmla="*/ 240979 w 2779512"/>
                <a:gd name="connsiteY13" fmla="*/ 323507 h 1152078"/>
                <a:gd name="connsiteX14" fmla="*/ 250882 w 2779512"/>
                <a:gd name="connsiteY14" fmla="*/ 330109 h 1152078"/>
                <a:gd name="connsiteX15" fmla="*/ 267388 w 2779512"/>
                <a:gd name="connsiteY15" fmla="*/ 346614 h 1152078"/>
                <a:gd name="connsiteX16" fmla="*/ 277291 w 2779512"/>
                <a:gd name="connsiteY16" fmla="*/ 359819 h 1152078"/>
                <a:gd name="connsiteX17" fmla="*/ 297097 w 2779512"/>
                <a:gd name="connsiteY17" fmla="*/ 376324 h 1152078"/>
                <a:gd name="connsiteX18" fmla="*/ 303700 w 2779512"/>
                <a:gd name="connsiteY18" fmla="*/ 389528 h 1152078"/>
                <a:gd name="connsiteX19" fmla="*/ 336710 w 2779512"/>
                <a:gd name="connsiteY19" fmla="*/ 419238 h 1152078"/>
                <a:gd name="connsiteX20" fmla="*/ 349915 w 2779512"/>
                <a:gd name="connsiteY20" fmla="*/ 435743 h 1152078"/>
                <a:gd name="connsiteX21" fmla="*/ 366420 w 2779512"/>
                <a:gd name="connsiteY21" fmla="*/ 455550 h 1152078"/>
                <a:gd name="connsiteX22" fmla="*/ 379624 w 2779512"/>
                <a:gd name="connsiteY22" fmla="*/ 462152 h 1152078"/>
                <a:gd name="connsiteX23" fmla="*/ 392829 w 2779512"/>
                <a:gd name="connsiteY23" fmla="*/ 478658 h 1152078"/>
                <a:gd name="connsiteX24" fmla="*/ 435743 w 2779512"/>
                <a:gd name="connsiteY24" fmla="*/ 511668 h 1152078"/>
                <a:gd name="connsiteX25" fmla="*/ 448947 w 2779512"/>
                <a:gd name="connsiteY25" fmla="*/ 521572 h 1152078"/>
                <a:gd name="connsiteX26" fmla="*/ 458850 w 2779512"/>
                <a:gd name="connsiteY26" fmla="*/ 531475 h 1152078"/>
                <a:gd name="connsiteX27" fmla="*/ 468754 w 2779512"/>
                <a:gd name="connsiteY27" fmla="*/ 534776 h 1152078"/>
                <a:gd name="connsiteX28" fmla="*/ 481958 w 2779512"/>
                <a:gd name="connsiteY28" fmla="*/ 547980 h 1152078"/>
                <a:gd name="connsiteX29" fmla="*/ 498463 w 2779512"/>
                <a:gd name="connsiteY29" fmla="*/ 561185 h 1152078"/>
                <a:gd name="connsiteX30" fmla="*/ 505066 w 2779512"/>
                <a:gd name="connsiteY30" fmla="*/ 571088 h 1152078"/>
                <a:gd name="connsiteX31" fmla="*/ 514969 w 2779512"/>
                <a:gd name="connsiteY31" fmla="*/ 584292 h 1152078"/>
                <a:gd name="connsiteX32" fmla="*/ 547980 w 2779512"/>
                <a:gd name="connsiteY32" fmla="*/ 620604 h 1152078"/>
                <a:gd name="connsiteX33" fmla="*/ 567786 w 2779512"/>
                <a:gd name="connsiteY33" fmla="*/ 633808 h 1152078"/>
                <a:gd name="connsiteX34" fmla="*/ 587593 w 2779512"/>
                <a:gd name="connsiteY34" fmla="*/ 650314 h 1152078"/>
                <a:gd name="connsiteX35" fmla="*/ 610700 w 2779512"/>
                <a:gd name="connsiteY35" fmla="*/ 666819 h 1152078"/>
                <a:gd name="connsiteX36" fmla="*/ 617302 w 2779512"/>
                <a:gd name="connsiteY36" fmla="*/ 676722 h 1152078"/>
                <a:gd name="connsiteX37" fmla="*/ 640410 w 2779512"/>
                <a:gd name="connsiteY37" fmla="*/ 686626 h 1152078"/>
                <a:gd name="connsiteX38" fmla="*/ 676722 w 2779512"/>
                <a:gd name="connsiteY38" fmla="*/ 719637 h 1152078"/>
                <a:gd name="connsiteX39" fmla="*/ 693227 w 2779512"/>
                <a:gd name="connsiteY39" fmla="*/ 729540 h 1152078"/>
                <a:gd name="connsiteX40" fmla="*/ 703131 w 2779512"/>
                <a:gd name="connsiteY40" fmla="*/ 739443 h 1152078"/>
                <a:gd name="connsiteX41" fmla="*/ 716335 w 2779512"/>
                <a:gd name="connsiteY41" fmla="*/ 749346 h 1152078"/>
                <a:gd name="connsiteX42" fmla="*/ 726238 w 2779512"/>
                <a:gd name="connsiteY42" fmla="*/ 759250 h 1152078"/>
                <a:gd name="connsiteX43" fmla="*/ 736141 w 2779512"/>
                <a:gd name="connsiteY43" fmla="*/ 765852 h 1152078"/>
                <a:gd name="connsiteX44" fmla="*/ 742744 w 2779512"/>
                <a:gd name="connsiteY44" fmla="*/ 772454 h 1152078"/>
                <a:gd name="connsiteX45" fmla="*/ 785658 w 2779512"/>
                <a:gd name="connsiteY45" fmla="*/ 785658 h 1152078"/>
                <a:gd name="connsiteX46" fmla="*/ 805464 w 2779512"/>
                <a:gd name="connsiteY46" fmla="*/ 788959 h 1152078"/>
                <a:gd name="connsiteX47" fmla="*/ 841776 w 2779512"/>
                <a:gd name="connsiteY47" fmla="*/ 798863 h 1152078"/>
                <a:gd name="connsiteX48" fmla="*/ 868185 w 2779512"/>
                <a:gd name="connsiteY48" fmla="*/ 808766 h 1152078"/>
                <a:gd name="connsiteX49" fmla="*/ 881389 w 2779512"/>
                <a:gd name="connsiteY49" fmla="*/ 815368 h 1152078"/>
                <a:gd name="connsiteX50" fmla="*/ 891292 w 2779512"/>
                <a:gd name="connsiteY50" fmla="*/ 818669 h 1152078"/>
                <a:gd name="connsiteX51" fmla="*/ 927604 w 2779512"/>
                <a:gd name="connsiteY51" fmla="*/ 831873 h 1152078"/>
                <a:gd name="connsiteX52" fmla="*/ 957314 w 2779512"/>
                <a:gd name="connsiteY52" fmla="*/ 841777 h 1152078"/>
                <a:gd name="connsiteX53" fmla="*/ 967217 w 2779512"/>
                <a:gd name="connsiteY53" fmla="*/ 845078 h 1152078"/>
                <a:gd name="connsiteX54" fmla="*/ 980422 w 2779512"/>
                <a:gd name="connsiteY54" fmla="*/ 848379 h 1152078"/>
                <a:gd name="connsiteX55" fmla="*/ 1006830 w 2779512"/>
                <a:gd name="connsiteY55" fmla="*/ 864884 h 1152078"/>
                <a:gd name="connsiteX56" fmla="*/ 1016733 w 2779512"/>
                <a:gd name="connsiteY56" fmla="*/ 871486 h 1152078"/>
                <a:gd name="connsiteX57" fmla="*/ 1076153 w 2779512"/>
                <a:gd name="connsiteY57" fmla="*/ 887992 h 1152078"/>
                <a:gd name="connsiteX58" fmla="*/ 1119067 w 2779512"/>
                <a:gd name="connsiteY58" fmla="*/ 907798 h 1152078"/>
                <a:gd name="connsiteX59" fmla="*/ 1152078 w 2779512"/>
                <a:gd name="connsiteY59" fmla="*/ 917702 h 1152078"/>
                <a:gd name="connsiteX60" fmla="*/ 1191691 w 2779512"/>
                <a:gd name="connsiteY60" fmla="*/ 937508 h 1152078"/>
                <a:gd name="connsiteX61" fmla="*/ 1214798 w 2779512"/>
                <a:gd name="connsiteY61" fmla="*/ 947411 h 1152078"/>
                <a:gd name="connsiteX62" fmla="*/ 1241207 w 2779512"/>
                <a:gd name="connsiteY62" fmla="*/ 957315 h 1152078"/>
                <a:gd name="connsiteX63" fmla="*/ 1267616 w 2779512"/>
                <a:gd name="connsiteY63" fmla="*/ 973820 h 1152078"/>
                <a:gd name="connsiteX64" fmla="*/ 1310530 w 2779512"/>
                <a:gd name="connsiteY64" fmla="*/ 996928 h 1152078"/>
                <a:gd name="connsiteX65" fmla="*/ 1323734 w 2779512"/>
                <a:gd name="connsiteY65" fmla="*/ 1006831 h 1152078"/>
                <a:gd name="connsiteX66" fmla="*/ 1340240 w 2779512"/>
                <a:gd name="connsiteY66" fmla="*/ 1010132 h 1152078"/>
                <a:gd name="connsiteX67" fmla="*/ 1353444 w 2779512"/>
                <a:gd name="connsiteY67" fmla="*/ 1013433 h 1152078"/>
                <a:gd name="connsiteX68" fmla="*/ 1363347 w 2779512"/>
                <a:gd name="connsiteY68" fmla="*/ 1016734 h 1152078"/>
                <a:gd name="connsiteX69" fmla="*/ 1422767 w 2779512"/>
                <a:gd name="connsiteY69" fmla="*/ 1039842 h 1152078"/>
                <a:gd name="connsiteX70" fmla="*/ 1544907 w 2779512"/>
                <a:gd name="connsiteY70" fmla="*/ 1086057 h 1152078"/>
                <a:gd name="connsiteX71" fmla="*/ 1584520 w 2779512"/>
                <a:gd name="connsiteY71" fmla="*/ 1095960 h 1152078"/>
                <a:gd name="connsiteX72" fmla="*/ 1627434 w 2779512"/>
                <a:gd name="connsiteY72" fmla="*/ 1109164 h 1152078"/>
                <a:gd name="connsiteX73" fmla="*/ 1693455 w 2779512"/>
                <a:gd name="connsiteY73" fmla="*/ 1119068 h 1152078"/>
                <a:gd name="connsiteX74" fmla="*/ 1752875 w 2779512"/>
                <a:gd name="connsiteY74" fmla="*/ 1128971 h 1152078"/>
                <a:gd name="connsiteX75" fmla="*/ 1927832 w 2779512"/>
                <a:gd name="connsiteY75" fmla="*/ 1152078 h 1152078"/>
                <a:gd name="connsiteX76" fmla="*/ 2264543 w 2779512"/>
                <a:gd name="connsiteY76" fmla="*/ 1148777 h 1152078"/>
                <a:gd name="connsiteX77" fmla="*/ 2307457 w 2779512"/>
                <a:gd name="connsiteY77" fmla="*/ 1145476 h 1152078"/>
                <a:gd name="connsiteX78" fmla="*/ 2393285 w 2779512"/>
                <a:gd name="connsiteY78" fmla="*/ 1122369 h 1152078"/>
                <a:gd name="connsiteX79" fmla="*/ 2436199 w 2779512"/>
                <a:gd name="connsiteY79" fmla="*/ 1115767 h 1152078"/>
                <a:gd name="connsiteX80" fmla="*/ 2492318 w 2779512"/>
                <a:gd name="connsiteY80" fmla="*/ 1102562 h 1152078"/>
                <a:gd name="connsiteX81" fmla="*/ 2528629 w 2779512"/>
                <a:gd name="connsiteY81" fmla="*/ 1089358 h 1152078"/>
                <a:gd name="connsiteX82" fmla="*/ 2538533 w 2779512"/>
                <a:gd name="connsiteY82" fmla="*/ 1082756 h 1152078"/>
                <a:gd name="connsiteX83" fmla="*/ 2568242 w 2779512"/>
                <a:gd name="connsiteY83" fmla="*/ 1076154 h 1152078"/>
                <a:gd name="connsiteX84" fmla="*/ 2591350 w 2779512"/>
                <a:gd name="connsiteY84" fmla="*/ 1069551 h 1152078"/>
                <a:gd name="connsiteX85" fmla="*/ 2617759 w 2779512"/>
                <a:gd name="connsiteY85" fmla="*/ 1062949 h 1152078"/>
                <a:gd name="connsiteX86" fmla="*/ 2650770 w 2779512"/>
                <a:gd name="connsiteY86" fmla="*/ 1043143 h 1152078"/>
                <a:gd name="connsiteX87" fmla="*/ 2680479 w 2779512"/>
                <a:gd name="connsiteY87" fmla="*/ 1026637 h 1152078"/>
                <a:gd name="connsiteX88" fmla="*/ 2700286 w 2779512"/>
                <a:gd name="connsiteY88" fmla="*/ 1020035 h 1152078"/>
                <a:gd name="connsiteX89" fmla="*/ 2710189 w 2779512"/>
                <a:gd name="connsiteY89" fmla="*/ 1013433 h 1152078"/>
                <a:gd name="connsiteX90" fmla="*/ 2720092 w 2779512"/>
                <a:gd name="connsiteY90" fmla="*/ 1010132 h 1152078"/>
                <a:gd name="connsiteX91" fmla="*/ 2733297 w 2779512"/>
                <a:gd name="connsiteY91" fmla="*/ 1003530 h 1152078"/>
                <a:gd name="connsiteX92" fmla="*/ 2759705 w 2779512"/>
                <a:gd name="connsiteY92" fmla="*/ 990325 h 1152078"/>
                <a:gd name="connsiteX93" fmla="*/ 2769609 w 2779512"/>
                <a:gd name="connsiteY93" fmla="*/ 980422 h 1152078"/>
                <a:gd name="connsiteX94" fmla="*/ 2779512 w 2779512"/>
                <a:gd name="connsiteY94" fmla="*/ 973820 h 1152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779512" h="1152078">
                  <a:moveTo>
                    <a:pt x="0" y="0"/>
                  </a:moveTo>
                  <a:cubicBezTo>
                    <a:pt x="2201" y="9903"/>
                    <a:pt x="2960" y="20241"/>
                    <a:pt x="6602" y="29710"/>
                  </a:cubicBezTo>
                  <a:cubicBezTo>
                    <a:pt x="8577" y="34845"/>
                    <a:pt x="13453" y="38337"/>
                    <a:pt x="16505" y="42915"/>
                  </a:cubicBezTo>
                  <a:cubicBezTo>
                    <a:pt x="32910" y="67522"/>
                    <a:pt x="18890" y="51901"/>
                    <a:pt x="36312" y="69323"/>
                  </a:cubicBezTo>
                  <a:cubicBezTo>
                    <a:pt x="42914" y="82527"/>
                    <a:pt x="47929" y="96653"/>
                    <a:pt x="56118" y="108936"/>
                  </a:cubicBezTo>
                  <a:cubicBezTo>
                    <a:pt x="66169" y="124013"/>
                    <a:pt x="80440" y="146462"/>
                    <a:pt x="92430" y="158452"/>
                  </a:cubicBezTo>
                  <a:cubicBezTo>
                    <a:pt x="97932" y="163954"/>
                    <a:pt x="103840" y="169078"/>
                    <a:pt x="108936" y="174958"/>
                  </a:cubicBezTo>
                  <a:cubicBezTo>
                    <a:pt x="118165" y="185607"/>
                    <a:pt x="125380" y="198005"/>
                    <a:pt x="135344" y="207969"/>
                  </a:cubicBezTo>
                  <a:lnTo>
                    <a:pt x="158452" y="231076"/>
                  </a:lnTo>
                  <a:cubicBezTo>
                    <a:pt x="165054" y="237678"/>
                    <a:pt x="172526" y="243513"/>
                    <a:pt x="178258" y="250883"/>
                  </a:cubicBezTo>
                  <a:lnTo>
                    <a:pt x="201366" y="280593"/>
                  </a:lnTo>
                  <a:cubicBezTo>
                    <a:pt x="209171" y="290739"/>
                    <a:pt x="211536" y="295670"/>
                    <a:pt x="221172" y="303700"/>
                  </a:cubicBezTo>
                  <a:cubicBezTo>
                    <a:pt x="224220" y="306240"/>
                    <a:pt x="227775" y="308101"/>
                    <a:pt x="231076" y="310302"/>
                  </a:cubicBezTo>
                  <a:cubicBezTo>
                    <a:pt x="234377" y="314704"/>
                    <a:pt x="237089" y="319616"/>
                    <a:pt x="240979" y="323507"/>
                  </a:cubicBezTo>
                  <a:cubicBezTo>
                    <a:pt x="243784" y="326312"/>
                    <a:pt x="247896" y="327497"/>
                    <a:pt x="250882" y="330109"/>
                  </a:cubicBezTo>
                  <a:cubicBezTo>
                    <a:pt x="256738" y="335233"/>
                    <a:pt x="262219" y="340799"/>
                    <a:pt x="267388" y="346614"/>
                  </a:cubicBezTo>
                  <a:cubicBezTo>
                    <a:pt x="271043" y="350726"/>
                    <a:pt x="273401" y="355928"/>
                    <a:pt x="277291" y="359819"/>
                  </a:cubicBezTo>
                  <a:cubicBezTo>
                    <a:pt x="291772" y="374301"/>
                    <a:pt x="283572" y="357391"/>
                    <a:pt x="297097" y="376324"/>
                  </a:cubicBezTo>
                  <a:cubicBezTo>
                    <a:pt x="299957" y="380328"/>
                    <a:pt x="300679" y="385644"/>
                    <a:pt x="303700" y="389528"/>
                  </a:cubicBezTo>
                  <a:cubicBezTo>
                    <a:pt x="321159" y="411975"/>
                    <a:pt x="317777" y="400305"/>
                    <a:pt x="336710" y="419238"/>
                  </a:cubicBezTo>
                  <a:cubicBezTo>
                    <a:pt x="341692" y="424220"/>
                    <a:pt x="345687" y="430106"/>
                    <a:pt x="349915" y="435743"/>
                  </a:cubicBezTo>
                  <a:cubicBezTo>
                    <a:pt x="356598" y="444654"/>
                    <a:pt x="356662" y="448580"/>
                    <a:pt x="366420" y="455550"/>
                  </a:cubicBezTo>
                  <a:cubicBezTo>
                    <a:pt x="370424" y="458410"/>
                    <a:pt x="375223" y="459951"/>
                    <a:pt x="379624" y="462152"/>
                  </a:cubicBezTo>
                  <a:cubicBezTo>
                    <a:pt x="384026" y="467654"/>
                    <a:pt x="387651" y="473879"/>
                    <a:pt x="392829" y="478658"/>
                  </a:cubicBezTo>
                  <a:cubicBezTo>
                    <a:pt x="398295" y="483704"/>
                    <a:pt x="425038" y="503639"/>
                    <a:pt x="435743" y="511668"/>
                  </a:cubicBezTo>
                  <a:cubicBezTo>
                    <a:pt x="440144" y="514969"/>
                    <a:pt x="445057" y="517682"/>
                    <a:pt x="448947" y="521572"/>
                  </a:cubicBezTo>
                  <a:cubicBezTo>
                    <a:pt x="452248" y="524873"/>
                    <a:pt x="454966" y="528886"/>
                    <a:pt x="458850" y="531475"/>
                  </a:cubicBezTo>
                  <a:cubicBezTo>
                    <a:pt x="461745" y="533405"/>
                    <a:pt x="465453" y="533676"/>
                    <a:pt x="468754" y="534776"/>
                  </a:cubicBezTo>
                  <a:cubicBezTo>
                    <a:pt x="473155" y="539177"/>
                    <a:pt x="477232" y="543929"/>
                    <a:pt x="481958" y="547980"/>
                  </a:cubicBezTo>
                  <a:cubicBezTo>
                    <a:pt x="492882" y="557344"/>
                    <a:pt x="490286" y="550964"/>
                    <a:pt x="498463" y="561185"/>
                  </a:cubicBezTo>
                  <a:cubicBezTo>
                    <a:pt x="500941" y="564283"/>
                    <a:pt x="502760" y="567860"/>
                    <a:pt x="505066" y="571088"/>
                  </a:cubicBezTo>
                  <a:cubicBezTo>
                    <a:pt x="508264" y="575565"/>
                    <a:pt x="511771" y="579815"/>
                    <a:pt x="514969" y="584292"/>
                  </a:cubicBezTo>
                  <a:cubicBezTo>
                    <a:pt x="526087" y="599857"/>
                    <a:pt x="526265" y="606127"/>
                    <a:pt x="547980" y="620604"/>
                  </a:cubicBezTo>
                  <a:cubicBezTo>
                    <a:pt x="554582" y="625005"/>
                    <a:pt x="561438" y="629047"/>
                    <a:pt x="567786" y="633808"/>
                  </a:cubicBezTo>
                  <a:cubicBezTo>
                    <a:pt x="574661" y="638965"/>
                    <a:pt x="580882" y="644945"/>
                    <a:pt x="587593" y="650314"/>
                  </a:cubicBezTo>
                  <a:cubicBezTo>
                    <a:pt x="597829" y="658503"/>
                    <a:pt x="600649" y="660118"/>
                    <a:pt x="610700" y="666819"/>
                  </a:cubicBezTo>
                  <a:cubicBezTo>
                    <a:pt x="612901" y="670120"/>
                    <a:pt x="614254" y="674182"/>
                    <a:pt x="617302" y="676722"/>
                  </a:cubicBezTo>
                  <a:cubicBezTo>
                    <a:pt x="622742" y="681256"/>
                    <a:pt x="633529" y="684332"/>
                    <a:pt x="640410" y="686626"/>
                  </a:cubicBezTo>
                  <a:cubicBezTo>
                    <a:pt x="656552" y="702767"/>
                    <a:pt x="660287" y="708680"/>
                    <a:pt x="676722" y="719637"/>
                  </a:cubicBezTo>
                  <a:cubicBezTo>
                    <a:pt x="682060" y="723196"/>
                    <a:pt x="688094" y="725690"/>
                    <a:pt x="693227" y="729540"/>
                  </a:cubicBezTo>
                  <a:cubicBezTo>
                    <a:pt x="696962" y="732341"/>
                    <a:pt x="699586" y="736405"/>
                    <a:pt x="703131" y="739443"/>
                  </a:cubicBezTo>
                  <a:cubicBezTo>
                    <a:pt x="707308" y="743023"/>
                    <a:pt x="712158" y="745765"/>
                    <a:pt x="716335" y="749346"/>
                  </a:cubicBezTo>
                  <a:cubicBezTo>
                    <a:pt x="719880" y="752384"/>
                    <a:pt x="722652" y="756261"/>
                    <a:pt x="726238" y="759250"/>
                  </a:cubicBezTo>
                  <a:cubicBezTo>
                    <a:pt x="729286" y="761790"/>
                    <a:pt x="733043" y="763374"/>
                    <a:pt x="736141" y="765852"/>
                  </a:cubicBezTo>
                  <a:cubicBezTo>
                    <a:pt x="738571" y="767796"/>
                    <a:pt x="739960" y="771062"/>
                    <a:pt x="742744" y="772454"/>
                  </a:cubicBezTo>
                  <a:cubicBezTo>
                    <a:pt x="747903" y="775033"/>
                    <a:pt x="781468" y="784691"/>
                    <a:pt x="785658" y="785658"/>
                  </a:cubicBezTo>
                  <a:cubicBezTo>
                    <a:pt x="792180" y="787163"/>
                    <a:pt x="798971" y="787336"/>
                    <a:pt x="805464" y="788959"/>
                  </a:cubicBezTo>
                  <a:cubicBezTo>
                    <a:pt x="872528" y="805724"/>
                    <a:pt x="784640" y="787432"/>
                    <a:pt x="841776" y="798863"/>
                  </a:cubicBezTo>
                  <a:cubicBezTo>
                    <a:pt x="878536" y="817243"/>
                    <a:pt x="832228" y="795283"/>
                    <a:pt x="868185" y="808766"/>
                  </a:cubicBezTo>
                  <a:cubicBezTo>
                    <a:pt x="872793" y="810494"/>
                    <a:pt x="876866" y="813430"/>
                    <a:pt x="881389" y="815368"/>
                  </a:cubicBezTo>
                  <a:cubicBezTo>
                    <a:pt x="884587" y="816739"/>
                    <a:pt x="888034" y="817447"/>
                    <a:pt x="891292" y="818669"/>
                  </a:cubicBezTo>
                  <a:cubicBezTo>
                    <a:pt x="928053" y="832454"/>
                    <a:pt x="885977" y="817997"/>
                    <a:pt x="927604" y="831873"/>
                  </a:cubicBezTo>
                  <a:lnTo>
                    <a:pt x="957314" y="841777"/>
                  </a:lnTo>
                  <a:cubicBezTo>
                    <a:pt x="960615" y="842877"/>
                    <a:pt x="963841" y="844234"/>
                    <a:pt x="967217" y="845078"/>
                  </a:cubicBezTo>
                  <a:lnTo>
                    <a:pt x="980422" y="848379"/>
                  </a:lnTo>
                  <a:cubicBezTo>
                    <a:pt x="1005668" y="867314"/>
                    <a:pt x="981455" y="850384"/>
                    <a:pt x="1006830" y="864884"/>
                  </a:cubicBezTo>
                  <a:cubicBezTo>
                    <a:pt x="1010275" y="866852"/>
                    <a:pt x="1013108" y="869875"/>
                    <a:pt x="1016733" y="871486"/>
                  </a:cubicBezTo>
                  <a:cubicBezTo>
                    <a:pt x="1037292" y="880624"/>
                    <a:pt x="1053570" y="879862"/>
                    <a:pt x="1076153" y="887992"/>
                  </a:cubicBezTo>
                  <a:cubicBezTo>
                    <a:pt x="1090976" y="893328"/>
                    <a:pt x="1104396" y="902057"/>
                    <a:pt x="1119067" y="907798"/>
                  </a:cubicBezTo>
                  <a:cubicBezTo>
                    <a:pt x="1129765" y="911984"/>
                    <a:pt x="1141445" y="913352"/>
                    <a:pt x="1152078" y="917702"/>
                  </a:cubicBezTo>
                  <a:cubicBezTo>
                    <a:pt x="1165742" y="923292"/>
                    <a:pt x="1178122" y="931693"/>
                    <a:pt x="1191691" y="937508"/>
                  </a:cubicBezTo>
                  <a:cubicBezTo>
                    <a:pt x="1199393" y="940809"/>
                    <a:pt x="1207018" y="944299"/>
                    <a:pt x="1214798" y="947411"/>
                  </a:cubicBezTo>
                  <a:cubicBezTo>
                    <a:pt x="1223527" y="950903"/>
                    <a:pt x="1232798" y="953110"/>
                    <a:pt x="1241207" y="957315"/>
                  </a:cubicBezTo>
                  <a:cubicBezTo>
                    <a:pt x="1250492" y="961957"/>
                    <a:pt x="1258568" y="968731"/>
                    <a:pt x="1267616" y="973820"/>
                  </a:cubicBezTo>
                  <a:cubicBezTo>
                    <a:pt x="1294567" y="988979"/>
                    <a:pt x="1288973" y="982556"/>
                    <a:pt x="1310530" y="996928"/>
                  </a:cubicBezTo>
                  <a:cubicBezTo>
                    <a:pt x="1315108" y="999980"/>
                    <a:pt x="1318706" y="1004597"/>
                    <a:pt x="1323734" y="1006831"/>
                  </a:cubicBezTo>
                  <a:cubicBezTo>
                    <a:pt x="1328861" y="1009110"/>
                    <a:pt x="1334763" y="1008915"/>
                    <a:pt x="1340240" y="1010132"/>
                  </a:cubicBezTo>
                  <a:cubicBezTo>
                    <a:pt x="1344669" y="1011116"/>
                    <a:pt x="1349082" y="1012187"/>
                    <a:pt x="1353444" y="1013433"/>
                  </a:cubicBezTo>
                  <a:cubicBezTo>
                    <a:pt x="1356790" y="1014389"/>
                    <a:pt x="1360095" y="1015495"/>
                    <a:pt x="1363347" y="1016734"/>
                  </a:cubicBezTo>
                  <a:lnTo>
                    <a:pt x="1422767" y="1039842"/>
                  </a:lnTo>
                  <a:cubicBezTo>
                    <a:pt x="1467794" y="1058134"/>
                    <a:pt x="1494428" y="1073438"/>
                    <a:pt x="1544907" y="1086057"/>
                  </a:cubicBezTo>
                  <a:cubicBezTo>
                    <a:pt x="1558111" y="1089358"/>
                    <a:pt x="1571413" y="1092290"/>
                    <a:pt x="1584520" y="1095960"/>
                  </a:cubicBezTo>
                  <a:cubicBezTo>
                    <a:pt x="1598932" y="1099995"/>
                    <a:pt x="1612914" y="1105534"/>
                    <a:pt x="1627434" y="1109164"/>
                  </a:cubicBezTo>
                  <a:cubicBezTo>
                    <a:pt x="1661514" y="1117684"/>
                    <a:pt x="1661266" y="1114299"/>
                    <a:pt x="1693455" y="1119068"/>
                  </a:cubicBezTo>
                  <a:cubicBezTo>
                    <a:pt x="1713318" y="1122011"/>
                    <a:pt x="1733113" y="1125414"/>
                    <a:pt x="1752875" y="1128971"/>
                  </a:cubicBezTo>
                  <a:cubicBezTo>
                    <a:pt x="1888521" y="1153386"/>
                    <a:pt x="1818029" y="1146849"/>
                    <a:pt x="1927832" y="1152078"/>
                  </a:cubicBezTo>
                  <a:lnTo>
                    <a:pt x="2264543" y="1148777"/>
                  </a:lnTo>
                  <a:cubicBezTo>
                    <a:pt x="2278888" y="1148528"/>
                    <a:pt x="2293403" y="1148359"/>
                    <a:pt x="2307457" y="1145476"/>
                  </a:cubicBezTo>
                  <a:cubicBezTo>
                    <a:pt x="2336481" y="1139523"/>
                    <a:pt x="2364001" y="1126874"/>
                    <a:pt x="2393285" y="1122369"/>
                  </a:cubicBezTo>
                  <a:cubicBezTo>
                    <a:pt x="2407590" y="1120168"/>
                    <a:pt x="2421960" y="1118356"/>
                    <a:pt x="2436199" y="1115767"/>
                  </a:cubicBezTo>
                  <a:cubicBezTo>
                    <a:pt x="2451896" y="1112913"/>
                    <a:pt x="2476523" y="1106511"/>
                    <a:pt x="2492318" y="1102562"/>
                  </a:cubicBezTo>
                  <a:cubicBezTo>
                    <a:pt x="2560864" y="1068289"/>
                    <a:pt x="2471652" y="1110723"/>
                    <a:pt x="2528629" y="1089358"/>
                  </a:cubicBezTo>
                  <a:cubicBezTo>
                    <a:pt x="2532344" y="1087965"/>
                    <a:pt x="2534769" y="1084011"/>
                    <a:pt x="2538533" y="1082756"/>
                  </a:cubicBezTo>
                  <a:cubicBezTo>
                    <a:pt x="2548157" y="1079548"/>
                    <a:pt x="2558400" y="1078615"/>
                    <a:pt x="2568242" y="1076154"/>
                  </a:cubicBezTo>
                  <a:cubicBezTo>
                    <a:pt x="2576014" y="1074211"/>
                    <a:pt x="2583610" y="1071615"/>
                    <a:pt x="2591350" y="1069551"/>
                  </a:cubicBezTo>
                  <a:cubicBezTo>
                    <a:pt x="2600118" y="1067213"/>
                    <a:pt x="2608956" y="1065150"/>
                    <a:pt x="2617759" y="1062949"/>
                  </a:cubicBezTo>
                  <a:lnTo>
                    <a:pt x="2650770" y="1043143"/>
                  </a:lnTo>
                  <a:cubicBezTo>
                    <a:pt x="2659150" y="1038115"/>
                    <a:pt x="2671004" y="1030427"/>
                    <a:pt x="2680479" y="1026637"/>
                  </a:cubicBezTo>
                  <a:cubicBezTo>
                    <a:pt x="2686941" y="1024052"/>
                    <a:pt x="2693684" y="1022236"/>
                    <a:pt x="2700286" y="1020035"/>
                  </a:cubicBezTo>
                  <a:cubicBezTo>
                    <a:pt x="2703587" y="1017834"/>
                    <a:pt x="2706641" y="1015207"/>
                    <a:pt x="2710189" y="1013433"/>
                  </a:cubicBezTo>
                  <a:cubicBezTo>
                    <a:pt x="2713301" y="1011877"/>
                    <a:pt x="2716894" y="1011503"/>
                    <a:pt x="2720092" y="1010132"/>
                  </a:cubicBezTo>
                  <a:cubicBezTo>
                    <a:pt x="2724615" y="1008194"/>
                    <a:pt x="2728995" y="1005920"/>
                    <a:pt x="2733297" y="1003530"/>
                  </a:cubicBezTo>
                  <a:cubicBezTo>
                    <a:pt x="2756687" y="990535"/>
                    <a:pt x="2741599" y="996360"/>
                    <a:pt x="2759705" y="990325"/>
                  </a:cubicBezTo>
                  <a:cubicBezTo>
                    <a:pt x="2763006" y="987024"/>
                    <a:pt x="2766022" y="983411"/>
                    <a:pt x="2769609" y="980422"/>
                  </a:cubicBezTo>
                  <a:cubicBezTo>
                    <a:pt x="2772657" y="977882"/>
                    <a:pt x="2779512" y="973820"/>
                    <a:pt x="2779512" y="973820"/>
                  </a:cubicBezTo>
                </a:path>
              </a:pathLst>
            </a:custGeom>
            <a:noFill/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9CE8BEC-6276-2424-2463-90CDBDF75825}"/>
                </a:ext>
              </a:extLst>
            </p:cNvPr>
            <p:cNvSpPr/>
            <p:nvPr/>
          </p:nvSpPr>
          <p:spPr>
            <a:xfrm>
              <a:off x="8117861" y="2420099"/>
              <a:ext cx="3042301" cy="1309194"/>
            </a:xfrm>
            <a:custGeom>
              <a:avLst/>
              <a:gdLst>
                <a:gd name="connsiteX0" fmla="*/ 0 w 2779512"/>
                <a:gd name="connsiteY0" fmla="*/ 0 h 1152078"/>
                <a:gd name="connsiteX1" fmla="*/ 6602 w 2779512"/>
                <a:gd name="connsiteY1" fmla="*/ 29710 h 1152078"/>
                <a:gd name="connsiteX2" fmla="*/ 16505 w 2779512"/>
                <a:gd name="connsiteY2" fmla="*/ 42915 h 1152078"/>
                <a:gd name="connsiteX3" fmla="*/ 36312 w 2779512"/>
                <a:gd name="connsiteY3" fmla="*/ 69323 h 1152078"/>
                <a:gd name="connsiteX4" fmla="*/ 56118 w 2779512"/>
                <a:gd name="connsiteY4" fmla="*/ 108936 h 1152078"/>
                <a:gd name="connsiteX5" fmla="*/ 92430 w 2779512"/>
                <a:gd name="connsiteY5" fmla="*/ 158452 h 1152078"/>
                <a:gd name="connsiteX6" fmla="*/ 108936 w 2779512"/>
                <a:gd name="connsiteY6" fmla="*/ 174958 h 1152078"/>
                <a:gd name="connsiteX7" fmla="*/ 135344 w 2779512"/>
                <a:gd name="connsiteY7" fmla="*/ 207969 h 1152078"/>
                <a:gd name="connsiteX8" fmla="*/ 158452 w 2779512"/>
                <a:gd name="connsiteY8" fmla="*/ 231076 h 1152078"/>
                <a:gd name="connsiteX9" fmla="*/ 178258 w 2779512"/>
                <a:gd name="connsiteY9" fmla="*/ 250883 h 1152078"/>
                <a:gd name="connsiteX10" fmla="*/ 201366 w 2779512"/>
                <a:gd name="connsiteY10" fmla="*/ 280593 h 1152078"/>
                <a:gd name="connsiteX11" fmla="*/ 221172 w 2779512"/>
                <a:gd name="connsiteY11" fmla="*/ 303700 h 1152078"/>
                <a:gd name="connsiteX12" fmla="*/ 231076 w 2779512"/>
                <a:gd name="connsiteY12" fmla="*/ 310302 h 1152078"/>
                <a:gd name="connsiteX13" fmla="*/ 240979 w 2779512"/>
                <a:gd name="connsiteY13" fmla="*/ 323507 h 1152078"/>
                <a:gd name="connsiteX14" fmla="*/ 250882 w 2779512"/>
                <a:gd name="connsiteY14" fmla="*/ 330109 h 1152078"/>
                <a:gd name="connsiteX15" fmla="*/ 267388 w 2779512"/>
                <a:gd name="connsiteY15" fmla="*/ 346614 h 1152078"/>
                <a:gd name="connsiteX16" fmla="*/ 277291 w 2779512"/>
                <a:gd name="connsiteY16" fmla="*/ 359819 h 1152078"/>
                <a:gd name="connsiteX17" fmla="*/ 297097 w 2779512"/>
                <a:gd name="connsiteY17" fmla="*/ 376324 h 1152078"/>
                <a:gd name="connsiteX18" fmla="*/ 303700 w 2779512"/>
                <a:gd name="connsiteY18" fmla="*/ 389528 h 1152078"/>
                <a:gd name="connsiteX19" fmla="*/ 336710 w 2779512"/>
                <a:gd name="connsiteY19" fmla="*/ 419238 h 1152078"/>
                <a:gd name="connsiteX20" fmla="*/ 349915 w 2779512"/>
                <a:gd name="connsiteY20" fmla="*/ 435743 h 1152078"/>
                <a:gd name="connsiteX21" fmla="*/ 366420 w 2779512"/>
                <a:gd name="connsiteY21" fmla="*/ 455550 h 1152078"/>
                <a:gd name="connsiteX22" fmla="*/ 379624 w 2779512"/>
                <a:gd name="connsiteY22" fmla="*/ 462152 h 1152078"/>
                <a:gd name="connsiteX23" fmla="*/ 392829 w 2779512"/>
                <a:gd name="connsiteY23" fmla="*/ 478658 h 1152078"/>
                <a:gd name="connsiteX24" fmla="*/ 435743 w 2779512"/>
                <a:gd name="connsiteY24" fmla="*/ 511668 h 1152078"/>
                <a:gd name="connsiteX25" fmla="*/ 448947 w 2779512"/>
                <a:gd name="connsiteY25" fmla="*/ 521572 h 1152078"/>
                <a:gd name="connsiteX26" fmla="*/ 458850 w 2779512"/>
                <a:gd name="connsiteY26" fmla="*/ 531475 h 1152078"/>
                <a:gd name="connsiteX27" fmla="*/ 468754 w 2779512"/>
                <a:gd name="connsiteY27" fmla="*/ 534776 h 1152078"/>
                <a:gd name="connsiteX28" fmla="*/ 481958 w 2779512"/>
                <a:gd name="connsiteY28" fmla="*/ 547980 h 1152078"/>
                <a:gd name="connsiteX29" fmla="*/ 498463 w 2779512"/>
                <a:gd name="connsiteY29" fmla="*/ 561185 h 1152078"/>
                <a:gd name="connsiteX30" fmla="*/ 505066 w 2779512"/>
                <a:gd name="connsiteY30" fmla="*/ 571088 h 1152078"/>
                <a:gd name="connsiteX31" fmla="*/ 514969 w 2779512"/>
                <a:gd name="connsiteY31" fmla="*/ 584292 h 1152078"/>
                <a:gd name="connsiteX32" fmla="*/ 547980 w 2779512"/>
                <a:gd name="connsiteY32" fmla="*/ 620604 h 1152078"/>
                <a:gd name="connsiteX33" fmla="*/ 567786 w 2779512"/>
                <a:gd name="connsiteY33" fmla="*/ 633808 h 1152078"/>
                <a:gd name="connsiteX34" fmla="*/ 587593 w 2779512"/>
                <a:gd name="connsiteY34" fmla="*/ 650314 h 1152078"/>
                <a:gd name="connsiteX35" fmla="*/ 610700 w 2779512"/>
                <a:gd name="connsiteY35" fmla="*/ 666819 h 1152078"/>
                <a:gd name="connsiteX36" fmla="*/ 617302 w 2779512"/>
                <a:gd name="connsiteY36" fmla="*/ 676722 h 1152078"/>
                <a:gd name="connsiteX37" fmla="*/ 640410 w 2779512"/>
                <a:gd name="connsiteY37" fmla="*/ 686626 h 1152078"/>
                <a:gd name="connsiteX38" fmla="*/ 676722 w 2779512"/>
                <a:gd name="connsiteY38" fmla="*/ 719637 h 1152078"/>
                <a:gd name="connsiteX39" fmla="*/ 693227 w 2779512"/>
                <a:gd name="connsiteY39" fmla="*/ 729540 h 1152078"/>
                <a:gd name="connsiteX40" fmla="*/ 703131 w 2779512"/>
                <a:gd name="connsiteY40" fmla="*/ 739443 h 1152078"/>
                <a:gd name="connsiteX41" fmla="*/ 716335 w 2779512"/>
                <a:gd name="connsiteY41" fmla="*/ 749346 h 1152078"/>
                <a:gd name="connsiteX42" fmla="*/ 726238 w 2779512"/>
                <a:gd name="connsiteY42" fmla="*/ 759250 h 1152078"/>
                <a:gd name="connsiteX43" fmla="*/ 736141 w 2779512"/>
                <a:gd name="connsiteY43" fmla="*/ 765852 h 1152078"/>
                <a:gd name="connsiteX44" fmla="*/ 742744 w 2779512"/>
                <a:gd name="connsiteY44" fmla="*/ 772454 h 1152078"/>
                <a:gd name="connsiteX45" fmla="*/ 785658 w 2779512"/>
                <a:gd name="connsiteY45" fmla="*/ 785658 h 1152078"/>
                <a:gd name="connsiteX46" fmla="*/ 805464 w 2779512"/>
                <a:gd name="connsiteY46" fmla="*/ 788959 h 1152078"/>
                <a:gd name="connsiteX47" fmla="*/ 841776 w 2779512"/>
                <a:gd name="connsiteY47" fmla="*/ 798863 h 1152078"/>
                <a:gd name="connsiteX48" fmla="*/ 868185 w 2779512"/>
                <a:gd name="connsiteY48" fmla="*/ 808766 h 1152078"/>
                <a:gd name="connsiteX49" fmla="*/ 881389 w 2779512"/>
                <a:gd name="connsiteY49" fmla="*/ 815368 h 1152078"/>
                <a:gd name="connsiteX50" fmla="*/ 891292 w 2779512"/>
                <a:gd name="connsiteY50" fmla="*/ 818669 h 1152078"/>
                <a:gd name="connsiteX51" fmla="*/ 927604 w 2779512"/>
                <a:gd name="connsiteY51" fmla="*/ 831873 h 1152078"/>
                <a:gd name="connsiteX52" fmla="*/ 957314 w 2779512"/>
                <a:gd name="connsiteY52" fmla="*/ 841777 h 1152078"/>
                <a:gd name="connsiteX53" fmla="*/ 967217 w 2779512"/>
                <a:gd name="connsiteY53" fmla="*/ 845078 h 1152078"/>
                <a:gd name="connsiteX54" fmla="*/ 980422 w 2779512"/>
                <a:gd name="connsiteY54" fmla="*/ 848379 h 1152078"/>
                <a:gd name="connsiteX55" fmla="*/ 1006830 w 2779512"/>
                <a:gd name="connsiteY55" fmla="*/ 864884 h 1152078"/>
                <a:gd name="connsiteX56" fmla="*/ 1016733 w 2779512"/>
                <a:gd name="connsiteY56" fmla="*/ 871486 h 1152078"/>
                <a:gd name="connsiteX57" fmla="*/ 1076153 w 2779512"/>
                <a:gd name="connsiteY57" fmla="*/ 887992 h 1152078"/>
                <a:gd name="connsiteX58" fmla="*/ 1119067 w 2779512"/>
                <a:gd name="connsiteY58" fmla="*/ 907798 h 1152078"/>
                <a:gd name="connsiteX59" fmla="*/ 1152078 w 2779512"/>
                <a:gd name="connsiteY59" fmla="*/ 917702 h 1152078"/>
                <a:gd name="connsiteX60" fmla="*/ 1191691 w 2779512"/>
                <a:gd name="connsiteY60" fmla="*/ 937508 h 1152078"/>
                <a:gd name="connsiteX61" fmla="*/ 1214798 w 2779512"/>
                <a:gd name="connsiteY61" fmla="*/ 947411 h 1152078"/>
                <a:gd name="connsiteX62" fmla="*/ 1241207 w 2779512"/>
                <a:gd name="connsiteY62" fmla="*/ 957315 h 1152078"/>
                <a:gd name="connsiteX63" fmla="*/ 1267616 w 2779512"/>
                <a:gd name="connsiteY63" fmla="*/ 973820 h 1152078"/>
                <a:gd name="connsiteX64" fmla="*/ 1310530 w 2779512"/>
                <a:gd name="connsiteY64" fmla="*/ 996928 h 1152078"/>
                <a:gd name="connsiteX65" fmla="*/ 1323734 w 2779512"/>
                <a:gd name="connsiteY65" fmla="*/ 1006831 h 1152078"/>
                <a:gd name="connsiteX66" fmla="*/ 1340240 w 2779512"/>
                <a:gd name="connsiteY66" fmla="*/ 1010132 h 1152078"/>
                <a:gd name="connsiteX67" fmla="*/ 1353444 w 2779512"/>
                <a:gd name="connsiteY67" fmla="*/ 1013433 h 1152078"/>
                <a:gd name="connsiteX68" fmla="*/ 1363347 w 2779512"/>
                <a:gd name="connsiteY68" fmla="*/ 1016734 h 1152078"/>
                <a:gd name="connsiteX69" fmla="*/ 1422767 w 2779512"/>
                <a:gd name="connsiteY69" fmla="*/ 1039842 h 1152078"/>
                <a:gd name="connsiteX70" fmla="*/ 1544907 w 2779512"/>
                <a:gd name="connsiteY70" fmla="*/ 1086057 h 1152078"/>
                <a:gd name="connsiteX71" fmla="*/ 1584520 w 2779512"/>
                <a:gd name="connsiteY71" fmla="*/ 1095960 h 1152078"/>
                <a:gd name="connsiteX72" fmla="*/ 1627434 w 2779512"/>
                <a:gd name="connsiteY72" fmla="*/ 1109164 h 1152078"/>
                <a:gd name="connsiteX73" fmla="*/ 1693455 w 2779512"/>
                <a:gd name="connsiteY73" fmla="*/ 1119068 h 1152078"/>
                <a:gd name="connsiteX74" fmla="*/ 1752875 w 2779512"/>
                <a:gd name="connsiteY74" fmla="*/ 1128971 h 1152078"/>
                <a:gd name="connsiteX75" fmla="*/ 1927832 w 2779512"/>
                <a:gd name="connsiteY75" fmla="*/ 1152078 h 1152078"/>
                <a:gd name="connsiteX76" fmla="*/ 2264543 w 2779512"/>
                <a:gd name="connsiteY76" fmla="*/ 1148777 h 1152078"/>
                <a:gd name="connsiteX77" fmla="*/ 2307457 w 2779512"/>
                <a:gd name="connsiteY77" fmla="*/ 1145476 h 1152078"/>
                <a:gd name="connsiteX78" fmla="*/ 2393285 w 2779512"/>
                <a:gd name="connsiteY78" fmla="*/ 1122369 h 1152078"/>
                <a:gd name="connsiteX79" fmla="*/ 2436199 w 2779512"/>
                <a:gd name="connsiteY79" fmla="*/ 1115767 h 1152078"/>
                <a:gd name="connsiteX80" fmla="*/ 2492318 w 2779512"/>
                <a:gd name="connsiteY80" fmla="*/ 1102562 h 1152078"/>
                <a:gd name="connsiteX81" fmla="*/ 2528629 w 2779512"/>
                <a:gd name="connsiteY81" fmla="*/ 1089358 h 1152078"/>
                <a:gd name="connsiteX82" fmla="*/ 2538533 w 2779512"/>
                <a:gd name="connsiteY82" fmla="*/ 1082756 h 1152078"/>
                <a:gd name="connsiteX83" fmla="*/ 2568242 w 2779512"/>
                <a:gd name="connsiteY83" fmla="*/ 1076154 h 1152078"/>
                <a:gd name="connsiteX84" fmla="*/ 2591350 w 2779512"/>
                <a:gd name="connsiteY84" fmla="*/ 1069551 h 1152078"/>
                <a:gd name="connsiteX85" fmla="*/ 2617759 w 2779512"/>
                <a:gd name="connsiteY85" fmla="*/ 1062949 h 1152078"/>
                <a:gd name="connsiteX86" fmla="*/ 2650770 w 2779512"/>
                <a:gd name="connsiteY86" fmla="*/ 1043143 h 1152078"/>
                <a:gd name="connsiteX87" fmla="*/ 2680479 w 2779512"/>
                <a:gd name="connsiteY87" fmla="*/ 1026637 h 1152078"/>
                <a:gd name="connsiteX88" fmla="*/ 2700286 w 2779512"/>
                <a:gd name="connsiteY88" fmla="*/ 1020035 h 1152078"/>
                <a:gd name="connsiteX89" fmla="*/ 2710189 w 2779512"/>
                <a:gd name="connsiteY89" fmla="*/ 1013433 h 1152078"/>
                <a:gd name="connsiteX90" fmla="*/ 2720092 w 2779512"/>
                <a:gd name="connsiteY90" fmla="*/ 1010132 h 1152078"/>
                <a:gd name="connsiteX91" fmla="*/ 2733297 w 2779512"/>
                <a:gd name="connsiteY91" fmla="*/ 1003530 h 1152078"/>
                <a:gd name="connsiteX92" fmla="*/ 2759705 w 2779512"/>
                <a:gd name="connsiteY92" fmla="*/ 990325 h 1152078"/>
                <a:gd name="connsiteX93" fmla="*/ 2769609 w 2779512"/>
                <a:gd name="connsiteY93" fmla="*/ 980422 h 1152078"/>
                <a:gd name="connsiteX94" fmla="*/ 2779512 w 2779512"/>
                <a:gd name="connsiteY94" fmla="*/ 973820 h 1152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779512" h="1152078">
                  <a:moveTo>
                    <a:pt x="0" y="0"/>
                  </a:moveTo>
                  <a:cubicBezTo>
                    <a:pt x="2201" y="9903"/>
                    <a:pt x="2960" y="20241"/>
                    <a:pt x="6602" y="29710"/>
                  </a:cubicBezTo>
                  <a:cubicBezTo>
                    <a:pt x="8577" y="34845"/>
                    <a:pt x="13453" y="38337"/>
                    <a:pt x="16505" y="42915"/>
                  </a:cubicBezTo>
                  <a:cubicBezTo>
                    <a:pt x="32910" y="67522"/>
                    <a:pt x="18890" y="51901"/>
                    <a:pt x="36312" y="69323"/>
                  </a:cubicBezTo>
                  <a:cubicBezTo>
                    <a:pt x="42914" y="82527"/>
                    <a:pt x="47929" y="96653"/>
                    <a:pt x="56118" y="108936"/>
                  </a:cubicBezTo>
                  <a:cubicBezTo>
                    <a:pt x="66169" y="124013"/>
                    <a:pt x="80440" y="146462"/>
                    <a:pt x="92430" y="158452"/>
                  </a:cubicBezTo>
                  <a:cubicBezTo>
                    <a:pt x="97932" y="163954"/>
                    <a:pt x="103840" y="169078"/>
                    <a:pt x="108936" y="174958"/>
                  </a:cubicBezTo>
                  <a:cubicBezTo>
                    <a:pt x="118165" y="185607"/>
                    <a:pt x="125380" y="198005"/>
                    <a:pt x="135344" y="207969"/>
                  </a:cubicBezTo>
                  <a:lnTo>
                    <a:pt x="158452" y="231076"/>
                  </a:lnTo>
                  <a:cubicBezTo>
                    <a:pt x="165054" y="237678"/>
                    <a:pt x="172526" y="243513"/>
                    <a:pt x="178258" y="250883"/>
                  </a:cubicBezTo>
                  <a:lnTo>
                    <a:pt x="201366" y="280593"/>
                  </a:lnTo>
                  <a:cubicBezTo>
                    <a:pt x="209171" y="290739"/>
                    <a:pt x="211536" y="295670"/>
                    <a:pt x="221172" y="303700"/>
                  </a:cubicBezTo>
                  <a:cubicBezTo>
                    <a:pt x="224220" y="306240"/>
                    <a:pt x="227775" y="308101"/>
                    <a:pt x="231076" y="310302"/>
                  </a:cubicBezTo>
                  <a:cubicBezTo>
                    <a:pt x="234377" y="314704"/>
                    <a:pt x="237089" y="319616"/>
                    <a:pt x="240979" y="323507"/>
                  </a:cubicBezTo>
                  <a:cubicBezTo>
                    <a:pt x="243784" y="326312"/>
                    <a:pt x="247896" y="327497"/>
                    <a:pt x="250882" y="330109"/>
                  </a:cubicBezTo>
                  <a:cubicBezTo>
                    <a:pt x="256738" y="335233"/>
                    <a:pt x="262219" y="340799"/>
                    <a:pt x="267388" y="346614"/>
                  </a:cubicBezTo>
                  <a:cubicBezTo>
                    <a:pt x="271043" y="350726"/>
                    <a:pt x="273401" y="355928"/>
                    <a:pt x="277291" y="359819"/>
                  </a:cubicBezTo>
                  <a:cubicBezTo>
                    <a:pt x="291772" y="374301"/>
                    <a:pt x="283572" y="357391"/>
                    <a:pt x="297097" y="376324"/>
                  </a:cubicBezTo>
                  <a:cubicBezTo>
                    <a:pt x="299957" y="380328"/>
                    <a:pt x="300679" y="385644"/>
                    <a:pt x="303700" y="389528"/>
                  </a:cubicBezTo>
                  <a:cubicBezTo>
                    <a:pt x="321159" y="411975"/>
                    <a:pt x="317777" y="400305"/>
                    <a:pt x="336710" y="419238"/>
                  </a:cubicBezTo>
                  <a:cubicBezTo>
                    <a:pt x="341692" y="424220"/>
                    <a:pt x="345687" y="430106"/>
                    <a:pt x="349915" y="435743"/>
                  </a:cubicBezTo>
                  <a:cubicBezTo>
                    <a:pt x="356598" y="444654"/>
                    <a:pt x="356662" y="448580"/>
                    <a:pt x="366420" y="455550"/>
                  </a:cubicBezTo>
                  <a:cubicBezTo>
                    <a:pt x="370424" y="458410"/>
                    <a:pt x="375223" y="459951"/>
                    <a:pt x="379624" y="462152"/>
                  </a:cubicBezTo>
                  <a:cubicBezTo>
                    <a:pt x="384026" y="467654"/>
                    <a:pt x="387651" y="473879"/>
                    <a:pt x="392829" y="478658"/>
                  </a:cubicBezTo>
                  <a:cubicBezTo>
                    <a:pt x="398295" y="483704"/>
                    <a:pt x="425038" y="503639"/>
                    <a:pt x="435743" y="511668"/>
                  </a:cubicBezTo>
                  <a:cubicBezTo>
                    <a:pt x="440144" y="514969"/>
                    <a:pt x="445057" y="517682"/>
                    <a:pt x="448947" y="521572"/>
                  </a:cubicBezTo>
                  <a:cubicBezTo>
                    <a:pt x="452248" y="524873"/>
                    <a:pt x="454966" y="528886"/>
                    <a:pt x="458850" y="531475"/>
                  </a:cubicBezTo>
                  <a:cubicBezTo>
                    <a:pt x="461745" y="533405"/>
                    <a:pt x="465453" y="533676"/>
                    <a:pt x="468754" y="534776"/>
                  </a:cubicBezTo>
                  <a:cubicBezTo>
                    <a:pt x="473155" y="539177"/>
                    <a:pt x="477232" y="543929"/>
                    <a:pt x="481958" y="547980"/>
                  </a:cubicBezTo>
                  <a:cubicBezTo>
                    <a:pt x="492882" y="557344"/>
                    <a:pt x="490286" y="550964"/>
                    <a:pt x="498463" y="561185"/>
                  </a:cubicBezTo>
                  <a:cubicBezTo>
                    <a:pt x="500941" y="564283"/>
                    <a:pt x="502760" y="567860"/>
                    <a:pt x="505066" y="571088"/>
                  </a:cubicBezTo>
                  <a:cubicBezTo>
                    <a:pt x="508264" y="575565"/>
                    <a:pt x="511771" y="579815"/>
                    <a:pt x="514969" y="584292"/>
                  </a:cubicBezTo>
                  <a:cubicBezTo>
                    <a:pt x="526087" y="599857"/>
                    <a:pt x="526265" y="606127"/>
                    <a:pt x="547980" y="620604"/>
                  </a:cubicBezTo>
                  <a:cubicBezTo>
                    <a:pt x="554582" y="625005"/>
                    <a:pt x="561438" y="629047"/>
                    <a:pt x="567786" y="633808"/>
                  </a:cubicBezTo>
                  <a:cubicBezTo>
                    <a:pt x="574661" y="638965"/>
                    <a:pt x="580882" y="644945"/>
                    <a:pt x="587593" y="650314"/>
                  </a:cubicBezTo>
                  <a:cubicBezTo>
                    <a:pt x="597829" y="658503"/>
                    <a:pt x="600649" y="660118"/>
                    <a:pt x="610700" y="666819"/>
                  </a:cubicBezTo>
                  <a:cubicBezTo>
                    <a:pt x="612901" y="670120"/>
                    <a:pt x="614254" y="674182"/>
                    <a:pt x="617302" y="676722"/>
                  </a:cubicBezTo>
                  <a:cubicBezTo>
                    <a:pt x="622742" y="681256"/>
                    <a:pt x="633529" y="684332"/>
                    <a:pt x="640410" y="686626"/>
                  </a:cubicBezTo>
                  <a:cubicBezTo>
                    <a:pt x="656552" y="702767"/>
                    <a:pt x="660287" y="708680"/>
                    <a:pt x="676722" y="719637"/>
                  </a:cubicBezTo>
                  <a:cubicBezTo>
                    <a:pt x="682060" y="723196"/>
                    <a:pt x="688094" y="725690"/>
                    <a:pt x="693227" y="729540"/>
                  </a:cubicBezTo>
                  <a:cubicBezTo>
                    <a:pt x="696962" y="732341"/>
                    <a:pt x="699586" y="736405"/>
                    <a:pt x="703131" y="739443"/>
                  </a:cubicBezTo>
                  <a:cubicBezTo>
                    <a:pt x="707308" y="743023"/>
                    <a:pt x="712158" y="745765"/>
                    <a:pt x="716335" y="749346"/>
                  </a:cubicBezTo>
                  <a:cubicBezTo>
                    <a:pt x="719880" y="752384"/>
                    <a:pt x="722652" y="756261"/>
                    <a:pt x="726238" y="759250"/>
                  </a:cubicBezTo>
                  <a:cubicBezTo>
                    <a:pt x="729286" y="761790"/>
                    <a:pt x="733043" y="763374"/>
                    <a:pt x="736141" y="765852"/>
                  </a:cubicBezTo>
                  <a:cubicBezTo>
                    <a:pt x="738571" y="767796"/>
                    <a:pt x="739960" y="771062"/>
                    <a:pt x="742744" y="772454"/>
                  </a:cubicBezTo>
                  <a:cubicBezTo>
                    <a:pt x="747903" y="775033"/>
                    <a:pt x="781468" y="784691"/>
                    <a:pt x="785658" y="785658"/>
                  </a:cubicBezTo>
                  <a:cubicBezTo>
                    <a:pt x="792180" y="787163"/>
                    <a:pt x="798971" y="787336"/>
                    <a:pt x="805464" y="788959"/>
                  </a:cubicBezTo>
                  <a:cubicBezTo>
                    <a:pt x="872528" y="805724"/>
                    <a:pt x="784640" y="787432"/>
                    <a:pt x="841776" y="798863"/>
                  </a:cubicBezTo>
                  <a:cubicBezTo>
                    <a:pt x="878536" y="817243"/>
                    <a:pt x="832228" y="795283"/>
                    <a:pt x="868185" y="808766"/>
                  </a:cubicBezTo>
                  <a:cubicBezTo>
                    <a:pt x="872793" y="810494"/>
                    <a:pt x="876866" y="813430"/>
                    <a:pt x="881389" y="815368"/>
                  </a:cubicBezTo>
                  <a:cubicBezTo>
                    <a:pt x="884587" y="816739"/>
                    <a:pt x="888034" y="817447"/>
                    <a:pt x="891292" y="818669"/>
                  </a:cubicBezTo>
                  <a:cubicBezTo>
                    <a:pt x="928053" y="832454"/>
                    <a:pt x="885977" y="817997"/>
                    <a:pt x="927604" y="831873"/>
                  </a:cubicBezTo>
                  <a:lnTo>
                    <a:pt x="957314" y="841777"/>
                  </a:lnTo>
                  <a:cubicBezTo>
                    <a:pt x="960615" y="842877"/>
                    <a:pt x="963841" y="844234"/>
                    <a:pt x="967217" y="845078"/>
                  </a:cubicBezTo>
                  <a:lnTo>
                    <a:pt x="980422" y="848379"/>
                  </a:lnTo>
                  <a:cubicBezTo>
                    <a:pt x="1005668" y="867314"/>
                    <a:pt x="981455" y="850384"/>
                    <a:pt x="1006830" y="864884"/>
                  </a:cubicBezTo>
                  <a:cubicBezTo>
                    <a:pt x="1010275" y="866852"/>
                    <a:pt x="1013108" y="869875"/>
                    <a:pt x="1016733" y="871486"/>
                  </a:cubicBezTo>
                  <a:cubicBezTo>
                    <a:pt x="1037292" y="880624"/>
                    <a:pt x="1053570" y="879862"/>
                    <a:pt x="1076153" y="887992"/>
                  </a:cubicBezTo>
                  <a:cubicBezTo>
                    <a:pt x="1090976" y="893328"/>
                    <a:pt x="1104396" y="902057"/>
                    <a:pt x="1119067" y="907798"/>
                  </a:cubicBezTo>
                  <a:cubicBezTo>
                    <a:pt x="1129765" y="911984"/>
                    <a:pt x="1141445" y="913352"/>
                    <a:pt x="1152078" y="917702"/>
                  </a:cubicBezTo>
                  <a:cubicBezTo>
                    <a:pt x="1165742" y="923292"/>
                    <a:pt x="1178122" y="931693"/>
                    <a:pt x="1191691" y="937508"/>
                  </a:cubicBezTo>
                  <a:cubicBezTo>
                    <a:pt x="1199393" y="940809"/>
                    <a:pt x="1207018" y="944299"/>
                    <a:pt x="1214798" y="947411"/>
                  </a:cubicBezTo>
                  <a:cubicBezTo>
                    <a:pt x="1223527" y="950903"/>
                    <a:pt x="1232798" y="953110"/>
                    <a:pt x="1241207" y="957315"/>
                  </a:cubicBezTo>
                  <a:cubicBezTo>
                    <a:pt x="1250492" y="961957"/>
                    <a:pt x="1258568" y="968731"/>
                    <a:pt x="1267616" y="973820"/>
                  </a:cubicBezTo>
                  <a:cubicBezTo>
                    <a:pt x="1294567" y="988979"/>
                    <a:pt x="1288973" y="982556"/>
                    <a:pt x="1310530" y="996928"/>
                  </a:cubicBezTo>
                  <a:cubicBezTo>
                    <a:pt x="1315108" y="999980"/>
                    <a:pt x="1318706" y="1004597"/>
                    <a:pt x="1323734" y="1006831"/>
                  </a:cubicBezTo>
                  <a:cubicBezTo>
                    <a:pt x="1328861" y="1009110"/>
                    <a:pt x="1334763" y="1008915"/>
                    <a:pt x="1340240" y="1010132"/>
                  </a:cubicBezTo>
                  <a:cubicBezTo>
                    <a:pt x="1344669" y="1011116"/>
                    <a:pt x="1349082" y="1012187"/>
                    <a:pt x="1353444" y="1013433"/>
                  </a:cubicBezTo>
                  <a:cubicBezTo>
                    <a:pt x="1356790" y="1014389"/>
                    <a:pt x="1360095" y="1015495"/>
                    <a:pt x="1363347" y="1016734"/>
                  </a:cubicBezTo>
                  <a:lnTo>
                    <a:pt x="1422767" y="1039842"/>
                  </a:lnTo>
                  <a:cubicBezTo>
                    <a:pt x="1467794" y="1058134"/>
                    <a:pt x="1494428" y="1073438"/>
                    <a:pt x="1544907" y="1086057"/>
                  </a:cubicBezTo>
                  <a:cubicBezTo>
                    <a:pt x="1558111" y="1089358"/>
                    <a:pt x="1571413" y="1092290"/>
                    <a:pt x="1584520" y="1095960"/>
                  </a:cubicBezTo>
                  <a:cubicBezTo>
                    <a:pt x="1598932" y="1099995"/>
                    <a:pt x="1612914" y="1105534"/>
                    <a:pt x="1627434" y="1109164"/>
                  </a:cubicBezTo>
                  <a:cubicBezTo>
                    <a:pt x="1661514" y="1117684"/>
                    <a:pt x="1661266" y="1114299"/>
                    <a:pt x="1693455" y="1119068"/>
                  </a:cubicBezTo>
                  <a:cubicBezTo>
                    <a:pt x="1713318" y="1122011"/>
                    <a:pt x="1733113" y="1125414"/>
                    <a:pt x="1752875" y="1128971"/>
                  </a:cubicBezTo>
                  <a:cubicBezTo>
                    <a:pt x="1888521" y="1153386"/>
                    <a:pt x="1818029" y="1146849"/>
                    <a:pt x="1927832" y="1152078"/>
                  </a:cubicBezTo>
                  <a:lnTo>
                    <a:pt x="2264543" y="1148777"/>
                  </a:lnTo>
                  <a:cubicBezTo>
                    <a:pt x="2278888" y="1148528"/>
                    <a:pt x="2293403" y="1148359"/>
                    <a:pt x="2307457" y="1145476"/>
                  </a:cubicBezTo>
                  <a:cubicBezTo>
                    <a:pt x="2336481" y="1139523"/>
                    <a:pt x="2364001" y="1126874"/>
                    <a:pt x="2393285" y="1122369"/>
                  </a:cubicBezTo>
                  <a:cubicBezTo>
                    <a:pt x="2407590" y="1120168"/>
                    <a:pt x="2421960" y="1118356"/>
                    <a:pt x="2436199" y="1115767"/>
                  </a:cubicBezTo>
                  <a:cubicBezTo>
                    <a:pt x="2451896" y="1112913"/>
                    <a:pt x="2476523" y="1106511"/>
                    <a:pt x="2492318" y="1102562"/>
                  </a:cubicBezTo>
                  <a:cubicBezTo>
                    <a:pt x="2560864" y="1068289"/>
                    <a:pt x="2471652" y="1110723"/>
                    <a:pt x="2528629" y="1089358"/>
                  </a:cubicBezTo>
                  <a:cubicBezTo>
                    <a:pt x="2532344" y="1087965"/>
                    <a:pt x="2534769" y="1084011"/>
                    <a:pt x="2538533" y="1082756"/>
                  </a:cubicBezTo>
                  <a:cubicBezTo>
                    <a:pt x="2548157" y="1079548"/>
                    <a:pt x="2558400" y="1078615"/>
                    <a:pt x="2568242" y="1076154"/>
                  </a:cubicBezTo>
                  <a:cubicBezTo>
                    <a:pt x="2576014" y="1074211"/>
                    <a:pt x="2583610" y="1071615"/>
                    <a:pt x="2591350" y="1069551"/>
                  </a:cubicBezTo>
                  <a:cubicBezTo>
                    <a:pt x="2600118" y="1067213"/>
                    <a:pt x="2608956" y="1065150"/>
                    <a:pt x="2617759" y="1062949"/>
                  </a:cubicBezTo>
                  <a:lnTo>
                    <a:pt x="2650770" y="1043143"/>
                  </a:lnTo>
                  <a:cubicBezTo>
                    <a:pt x="2659150" y="1038115"/>
                    <a:pt x="2671004" y="1030427"/>
                    <a:pt x="2680479" y="1026637"/>
                  </a:cubicBezTo>
                  <a:cubicBezTo>
                    <a:pt x="2686941" y="1024052"/>
                    <a:pt x="2693684" y="1022236"/>
                    <a:pt x="2700286" y="1020035"/>
                  </a:cubicBezTo>
                  <a:cubicBezTo>
                    <a:pt x="2703587" y="1017834"/>
                    <a:pt x="2706641" y="1015207"/>
                    <a:pt x="2710189" y="1013433"/>
                  </a:cubicBezTo>
                  <a:cubicBezTo>
                    <a:pt x="2713301" y="1011877"/>
                    <a:pt x="2716894" y="1011503"/>
                    <a:pt x="2720092" y="1010132"/>
                  </a:cubicBezTo>
                  <a:cubicBezTo>
                    <a:pt x="2724615" y="1008194"/>
                    <a:pt x="2728995" y="1005920"/>
                    <a:pt x="2733297" y="1003530"/>
                  </a:cubicBezTo>
                  <a:cubicBezTo>
                    <a:pt x="2756687" y="990535"/>
                    <a:pt x="2741599" y="996360"/>
                    <a:pt x="2759705" y="990325"/>
                  </a:cubicBezTo>
                  <a:cubicBezTo>
                    <a:pt x="2763006" y="987024"/>
                    <a:pt x="2766022" y="983411"/>
                    <a:pt x="2769609" y="980422"/>
                  </a:cubicBezTo>
                  <a:cubicBezTo>
                    <a:pt x="2772657" y="977882"/>
                    <a:pt x="2779512" y="973820"/>
                    <a:pt x="2779512" y="973820"/>
                  </a:cubicBezTo>
                </a:path>
              </a:pathLst>
            </a:custGeom>
            <a:noFill/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7EE90DE-8F47-46C9-47E7-ACBF3DC14423}"/>
                </a:ext>
              </a:extLst>
            </p:cNvPr>
            <p:cNvSpPr/>
            <p:nvPr/>
          </p:nvSpPr>
          <p:spPr>
            <a:xfrm>
              <a:off x="7810924" y="2560298"/>
              <a:ext cx="3378152" cy="1458779"/>
            </a:xfrm>
            <a:custGeom>
              <a:avLst/>
              <a:gdLst>
                <a:gd name="connsiteX0" fmla="*/ 0 w 2779512"/>
                <a:gd name="connsiteY0" fmla="*/ 0 h 1152078"/>
                <a:gd name="connsiteX1" fmla="*/ 6602 w 2779512"/>
                <a:gd name="connsiteY1" fmla="*/ 29710 h 1152078"/>
                <a:gd name="connsiteX2" fmla="*/ 16505 w 2779512"/>
                <a:gd name="connsiteY2" fmla="*/ 42915 h 1152078"/>
                <a:gd name="connsiteX3" fmla="*/ 36312 w 2779512"/>
                <a:gd name="connsiteY3" fmla="*/ 69323 h 1152078"/>
                <a:gd name="connsiteX4" fmla="*/ 56118 w 2779512"/>
                <a:gd name="connsiteY4" fmla="*/ 108936 h 1152078"/>
                <a:gd name="connsiteX5" fmla="*/ 92430 w 2779512"/>
                <a:gd name="connsiteY5" fmla="*/ 158452 h 1152078"/>
                <a:gd name="connsiteX6" fmla="*/ 108936 w 2779512"/>
                <a:gd name="connsiteY6" fmla="*/ 174958 h 1152078"/>
                <a:gd name="connsiteX7" fmla="*/ 135344 w 2779512"/>
                <a:gd name="connsiteY7" fmla="*/ 207969 h 1152078"/>
                <a:gd name="connsiteX8" fmla="*/ 158452 w 2779512"/>
                <a:gd name="connsiteY8" fmla="*/ 231076 h 1152078"/>
                <a:gd name="connsiteX9" fmla="*/ 178258 w 2779512"/>
                <a:gd name="connsiteY9" fmla="*/ 250883 h 1152078"/>
                <a:gd name="connsiteX10" fmla="*/ 201366 w 2779512"/>
                <a:gd name="connsiteY10" fmla="*/ 280593 h 1152078"/>
                <a:gd name="connsiteX11" fmla="*/ 221172 w 2779512"/>
                <a:gd name="connsiteY11" fmla="*/ 303700 h 1152078"/>
                <a:gd name="connsiteX12" fmla="*/ 231076 w 2779512"/>
                <a:gd name="connsiteY12" fmla="*/ 310302 h 1152078"/>
                <a:gd name="connsiteX13" fmla="*/ 240979 w 2779512"/>
                <a:gd name="connsiteY13" fmla="*/ 323507 h 1152078"/>
                <a:gd name="connsiteX14" fmla="*/ 250882 w 2779512"/>
                <a:gd name="connsiteY14" fmla="*/ 330109 h 1152078"/>
                <a:gd name="connsiteX15" fmla="*/ 267388 w 2779512"/>
                <a:gd name="connsiteY15" fmla="*/ 346614 h 1152078"/>
                <a:gd name="connsiteX16" fmla="*/ 277291 w 2779512"/>
                <a:gd name="connsiteY16" fmla="*/ 359819 h 1152078"/>
                <a:gd name="connsiteX17" fmla="*/ 297097 w 2779512"/>
                <a:gd name="connsiteY17" fmla="*/ 376324 h 1152078"/>
                <a:gd name="connsiteX18" fmla="*/ 303700 w 2779512"/>
                <a:gd name="connsiteY18" fmla="*/ 389528 h 1152078"/>
                <a:gd name="connsiteX19" fmla="*/ 336710 w 2779512"/>
                <a:gd name="connsiteY19" fmla="*/ 419238 h 1152078"/>
                <a:gd name="connsiteX20" fmla="*/ 349915 w 2779512"/>
                <a:gd name="connsiteY20" fmla="*/ 435743 h 1152078"/>
                <a:gd name="connsiteX21" fmla="*/ 366420 w 2779512"/>
                <a:gd name="connsiteY21" fmla="*/ 455550 h 1152078"/>
                <a:gd name="connsiteX22" fmla="*/ 379624 w 2779512"/>
                <a:gd name="connsiteY22" fmla="*/ 462152 h 1152078"/>
                <a:gd name="connsiteX23" fmla="*/ 392829 w 2779512"/>
                <a:gd name="connsiteY23" fmla="*/ 478658 h 1152078"/>
                <a:gd name="connsiteX24" fmla="*/ 435743 w 2779512"/>
                <a:gd name="connsiteY24" fmla="*/ 511668 h 1152078"/>
                <a:gd name="connsiteX25" fmla="*/ 448947 w 2779512"/>
                <a:gd name="connsiteY25" fmla="*/ 521572 h 1152078"/>
                <a:gd name="connsiteX26" fmla="*/ 458850 w 2779512"/>
                <a:gd name="connsiteY26" fmla="*/ 531475 h 1152078"/>
                <a:gd name="connsiteX27" fmla="*/ 468754 w 2779512"/>
                <a:gd name="connsiteY27" fmla="*/ 534776 h 1152078"/>
                <a:gd name="connsiteX28" fmla="*/ 481958 w 2779512"/>
                <a:gd name="connsiteY28" fmla="*/ 547980 h 1152078"/>
                <a:gd name="connsiteX29" fmla="*/ 498463 w 2779512"/>
                <a:gd name="connsiteY29" fmla="*/ 561185 h 1152078"/>
                <a:gd name="connsiteX30" fmla="*/ 505066 w 2779512"/>
                <a:gd name="connsiteY30" fmla="*/ 571088 h 1152078"/>
                <a:gd name="connsiteX31" fmla="*/ 514969 w 2779512"/>
                <a:gd name="connsiteY31" fmla="*/ 584292 h 1152078"/>
                <a:gd name="connsiteX32" fmla="*/ 547980 w 2779512"/>
                <a:gd name="connsiteY32" fmla="*/ 620604 h 1152078"/>
                <a:gd name="connsiteX33" fmla="*/ 567786 w 2779512"/>
                <a:gd name="connsiteY33" fmla="*/ 633808 h 1152078"/>
                <a:gd name="connsiteX34" fmla="*/ 587593 w 2779512"/>
                <a:gd name="connsiteY34" fmla="*/ 650314 h 1152078"/>
                <a:gd name="connsiteX35" fmla="*/ 610700 w 2779512"/>
                <a:gd name="connsiteY35" fmla="*/ 666819 h 1152078"/>
                <a:gd name="connsiteX36" fmla="*/ 617302 w 2779512"/>
                <a:gd name="connsiteY36" fmla="*/ 676722 h 1152078"/>
                <a:gd name="connsiteX37" fmla="*/ 640410 w 2779512"/>
                <a:gd name="connsiteY37" fmla="*/ 686626 h 1152078"/>
                <a:gd name="connsiteX38" fmla="*/ 676722 w 2779512"/>
                <a:gd name="connsiteY38" fmla="*/ 719637 h 1152078"/>
                <a:gd name="connsiteX39" fmla="*/ 693227 w 2779512"/>
                <a:gd name="connsiteY39" fmla="*/ 729540 h 1152078"/>
                <a:gd name="connsiteX40" fmla="*/ 703131 w 2779512"/>
                <a:gd name="connsiteY40" fmla="*/ 739443 h 1152078"/>
                <a:gd name="connsiteX41" fmla="*/ 716335 w 2779512"/>
                <a:gd name="connsiteY41" fmla="*/ 749346 h 1152078"/>
                <a:gd name="connsiteX42" fmla="*/ 726238 w 2779512"/>
                <a:gd name="connsiteY42" fmla="*/ 759250 h 1152078"/>
                <a:gd name="connsiteX43" fmla="*/ 736141 w 2779512"/>
                <a:gd name="connsiteY43" fmla="*/ 765852 h 1152078"/>
                <a:gd name="connsiteX44" fmla="*/ 742744 w 2779512"/>
                <a:gd name="connsiteY44" fmla="*/ 772454 h 1152078"/>
                <a:gd name="connsiteX45" fmla="*/ 785658 w 2779512"/>
                <a:gd name="connsiteY45" fmla="*/ 785658 h 1152078"/>
                <a:gd name="connsiteX46" fmla="*/ 805464 w 2779512"/>
                <a:gd name="connsiteY46" fmla="*/ 788959 h 1152078"/>
                <a:gd name="connsiteX47" fmla="*/ 841776 w 2779512"/>
                <a:gd name="connsiteY47" fmla="*/ 798863 h 1152078"/>
                <a:gd name="connsiteX48" fmla="*/ 868185 w 2779512"/>
                <a:gd name="connsiteY48" fmla="*/ 808766 h 1152078"/>
                <a:gd name="connsiteX49" fmla="*/ 881389 w 2779512"/>
                <a:gd name="connsiteY49" fmla="*/ 815368 h 1152078"/>
                <a:gd name="connsiteX50" fmla="*/ 891292 w 2779512"/>
                <a:gd name="connsiteY50" fmla="*/ 818669 h 1152078"/>
                <a:gd name="connsiteX51" fmla="*/ 927604 w 2779512"/>
                <a:gd name="connsiteY51" fmla="*/ 831873 h 1152078"/>
                <a:gd name="connsiteX52" fmla="*/ 957314 w 2779512"/>
                <a:gd name="connsiteY52" fmla="*/ 841777 h 1152078"/>
                <a:gd name="connsiteX53" fmla="*/ 967217 w 2779512"/>
                <a:gd name="connsiteY53" fmla="*/ 845078 h 1152078"/>
                <a:gd name="connsiteX54" fmla="*/ 980422 w 2779512"/>
                <a:gd name="connsiteY54" fmla="*/ 848379 h 1152078"/>
                <a:gd name="connsiteX55" fmla="*/ 1006830 w 2779512"/>
                <a:gd name="connsiteY55" fmla="*/ 864884 h 1152078"/>
                <a:gd name="connsiteX56" fmla="*/ 1016733 w 2779512"/>
                <a:gd name="connsiteY56" fmla="*/ 871486 h 1152078"/>
                <a:gd name="connsiteX57" fmla="*/ 1076153 w 2779512"/>
                <a:gd name="connsiteY57" fmla="*/ 887992 h 1152078"/>
                <a:gd name="connsiteX58" fmla="*/ 1119067 w 2779512"/>
                <a:gd name="connsiteY58" fmla="*/ 907798 h 1152078"/>
                <a:gd name="connsiteX59" fmla="*/ 1152078 w 2779512"/>
                <a:gd name="connsiteY59" fmla="*/ 917702 h 1152078"/>
                <a:gd name="connsiteX60" fmla="*/ 1191691 w 2779512"/>
                <a:gd name="connsiteY60" fmla="*/ 937508 h 1152078"/>
                <a:gd name="connsiteX61" fmla="*/ 1214798 w 2779512"/>
                <a:gd name="connsiteY61" fmla="*/ 947411 h 1152078"/>
                <a:gd name="connsiteX62" fmla="*/ 1241207 w 2779512"/>
                <a:gd name="connsiteY62" fmla="*/ 957315 h 1152078"/>
                <a:gd name="connsiteX63" fmla="*/ 1267616 w 2779512"/>
                <a:gd name="connsiteY63" fmla="*/ 973820 h 1152078"/>
                <a:gd name="connsiteX64" fmla="*/ 1310530 w 2779512"/>
                <a:gd name="connsiteY64" fmla="*/ 996928 h 1152078"/>
                <a:gd name="connsiteX65" fmla="*/ 1323734 w 2779512"/>
                <a:gd name="connsiteY65" fmla="*/ 1006831 h 1152078"/>
                <a:gd name="connsiteX66" fmla="*/ 1340240 w 2779512"/>
                <a:gd name="connsiteY66" fmla="*/ 1010132 h 1152078"/>
                <a:gd name="connsiteX67" fmla="*/ 1353444 w 2779512"/>
                <a:gd name="connsiteY67" fmla="*/ 1013433 h 1152078"/>
                <a:gd name="connsiteX68" fmla="*/ 1363347 w 2779512"/>
                <a:gd name="connsiteY68" fmla="*/ 1016734 h 1152078"/>
                <a:gd name="connsiteX69" fmla="*/ 1422767 w 2779512"/>
                <a:gd name="connsiteY69" fmla="*/ 1039842 h 1152078"/>
                <a:gd name="connsiteX70" fmla="*/ 1544907 w 2779512"/>
                <a:gd name="connsiteY70" fmla="*/ 1086057 h 1152078"/>
                <a:gd name="connsiteX71" fmla="*/ 1584520 w 2779512"/>
                <a:gd name="connsiteY71" fmla="*/ 1095960 h 1152078"/>
                <a:gd name="connsiteX72" fmla="*/ 1627434 w 2779512"/>
                <a:gd name="connsiteY72" fmla="*/ 1109164 h 1152078"/>
                <a:gd name="connsiteX73" fmla="*/ 1693455 w 2779512"/>
                <a:gd name="connsiteY73" fmla="*/ 1119068 h 1152078"/>
                <a:gd name="connsiteX74" fmla="*/ 1752875 w 2779512"/>
                <a:gd name="connsiteY74" fmla="*/ 1128971 h 1152078"/>
                <a:gd name="connsiteX75" fmla="*/ 1927832 w 2779512"/>
                <a:gd name="connsiteY75" fmla="*/ 1152078 h 1152078"/>
                <a:gd name="connsiteX76" fmla="*/ 2264543 w 2779512"/>
                <a:gd name="connsiteY76" fmla="*/ 1148777 h 1152078"/>
                <a:gd name="connsiteX77" fmla="*/ 2307457 w 2779512"/>
                <a:gd name="connsiteY77" fmla="*/ 1145476 h 1152078"/>
                <a:gd name="connsiteX78" fmla="*/ 2393285 w 2779512"/>
                <a:gd name="connsiteY78" fmla="*/ 1122369 h 1152078"/>
                <a:gd name="connsiteX79" fmla="*/ 2436199 w 2779512"/>
                <a:gd name="connsiteY79" fmla="*/ 1115767 h 1152078"/>
                <a:gd name="connsiteX80" fmla="*/ 2492318 w 2779512"/>
                <a:gd name="connsiteY80" fmla="*/ 1102562 h 1152078"/>
                <a:gd name="connsiteX81" fmla="*/ 2528629 w 2779512"/>
                <a:gd name="connsiteY81" fmla="*/ 1089358 h 1152078"/>
                <a:gd name="connsiteX82" fmla="*/ 2538533 w 2779512"/>
                <a:gd name="connsiteY82" fmla="*/ 1082756 h 1152078"/>
                <a:gd name="connsiteX83" fmla="*/ 2568242 w 2779512"/>
                <a:gd name="connsiteY83" fmla="*/ 1076154 h 1152078"/>
                <a:gd name="connsiteX84" fmla="*/ 2591350 w 2779512"/>
                <a:gd name="connsiteY84" fmla="*/ 1069551 h 1152078"/>
                <a:gd name="connsiteX85" fmla="*/ 2617759 w 2779512"/>
                <a:gd name="connsiteY85" fmla="*/ 1062949 h 1152078"/>
                <a:gd name="connsiteX86" fmla="*/ 2650770 w 2779512"/>
                <a:gd name="connsiteY86" fmla="*/ 1043143 h 1152078"/>
                <a:gd name="connsiteX87" fmla="*/ 2680479 w 2779512"/>
                <a:gd name="connsiteY87" fmla="*/ 1026637 h 1152078"/>
                <a:gd name="connsiteX88" fmla="*/ 2700286 w 2779512"/>
                <a:gd name="connsiteY88" fmla="*/ 1020035 h 1152078"/>
                <a:gd name="connsiteX89" fmla="*/ 2710189 w 2779512"/>
                <a:gd name="connsiteY89" fmla="*/ 1013433 h 1152078"/>
                <a:gd name="connsiteX90" fmla="*/ 2720092 w 2779512"/>
                <a:gd name="connsiteY90" fmla="*/ 1010132 h 1152078"/>
                <a:gd name="connsiteX91" fmla="*/ 2733297 w 2779512"/>
                <a:gd name="connsiteY91" fmla="*/ 1003530 h 1152078"/>
                <a:gd name="connsiteX92" fmla="*/ 2759705 w 2779512"/>
                <a:gd name="connsiteY92" fmla="*/ 990325 h 1152078"/>
                <a:gd name="connsiteX93" fmla="*/ 2769609 w 2779512"/>
                <a:gd name="connsiteY93" fmla="*/ 980422 h 1152078"/>
                <a:gd name="connsiteX94" fmla="*/ 2779512 w 2779512"/>
                <a:gd name="connsiteY94" fmla="*/ 973820 h 1152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779512" h="1152078">
                  <a:moveTo>
                    <a:pt x="0" y="0"/>
                  </a:moveTo>
                  <a:cubicBezTo>
                    <a:pt x="2201" y="9903"/>
                    <a:pt x="2960" y="20241"/>
                    <a:pt x="6602" y="29710"/>
                  </a:cubicBezTo>
                  <a:cubicBezTo>
                    <a:pt x="8577" y="34845"/>
                    <a:pt x="13453" y="38337"/>
                    <a:pt x="16505" y="42915"/>
                  </a:cubicBezTo>
                  <a:cubicBezTo>
                    <a:pt x="32910" y="67522"/>
                    <a:pt x="18890" y="51901"/>
                    <a:pt x="36312" y="69323"/>
                  </a:cubicBezTo>
                  <a:cubicBezTo>
                    <a:pt x="42914" y="82527"/>
                    <a:pt x="47929" y="96653"/>
                    <a:pt x="56118" y="108936"/>
                  </a:cubicBezTo>
                  <a:cubicBezTo>
                    <a:pt x="66169" y="124013"/>
                    <a:pt x="80440" y="146462"/>
                    <a:pt x="92430" y="158452"/>
                  </a:cubicBezTo>
                  <a:cubicBezTo>
                    <a:pt x="97932" y="163954"/>
                    <a:pt x="103840" y="169078"/>
                    <a:pt x="108936" y="174958"/>
                  </a:cubicBezTo>
                  <a:cubicBezTo>
                    <a:pt x="118165" y="185607"/>
                    <a:pt x="125380" y="198005"/>
                    <a:pt x="135344" y="207969"/>
                  </a:cubicBezTo>
                  <a:lnTo>
                    <a:pt x="158452" y="231076"/>
                  </a:lnTo>
                  <a:cubicBezTo>
                    <a:pt x="165054" y="237678"/>
                    <a:pt x="172526" y="243513"/>
                    <a:pt x="178258" y="250883"/>
                  </a:cubicBezTo>
                  <a:lnTo>
                    <a:pt x="201366" y="280593"/>
                  </a:lnTo>
                  <a:cubicBezTo>
                    <a:pt x="209171" y="290739"/>
                    <a:pt x="211536" y="295670"/>
                    <a:pt x="221172" y="303700"/>
                  </a:cubicBezTo>
                  <a:cubicBezTo>
                    <a:pt x="224220" y="306240"/>
                    <a:pt x="227775" y="308101"/>
                    <a:pt x="231076" y="310302"/>
                  </a:cubicBezTo>
                  <a:cubicBezTo>
                    <a:pt x="234377" y="314704"/>
                    <a:pt x="237089" y="319616"/>
                    <a:pt x="240979" y="323507"/>
                  </a:cubicBezTo>
                  <a:cubicBezTo>
                    <a:pt x="243784" y="326312"/>
                    <a:pt x="247896" y="327497"/>
                    <a:pt x="250882" y="330109"/>
                  </a:cubicBezTo>
                  <a:cubicBezTo>
                    <a:pt x="256738" y="335233"/>
                    <a:pt x="262219" y="340799"/>
                    <a:pt x="267388" y="346614"/>
                  </a:cubicBezTo>
                  <a:cubicBezTo>
                    <a:pt x="271043" y="350726"/>
                    <a:pt x="273401" y="355928"/>
                    <a:pt x="277291" y="359819"/>
                  </a:cubicBezTo>
                  <a:cubicBezTo>
                    <a:pt x="291772" y="374301"/>
                    <a:pt x="283572" y="357391"/>
                    <a:pt x="297097" y="376324"/>
                  </a:cubicBezTo>
                  <a:cubicBezTo>
                    <a:pt x="299957" y="380328"/>
                    <a:pt x="300679" y="385644"/>
                    <a:pt x="303700" y="389528"/>
                  </a:cubicBezTo>
                  <a:cubicBezTo>
                    <a:pt x="321159" y="411975"/>
                    <a:pt x="317777" y="400305"/>
                    <a:pt x="336710" y="419238"/>
                  </a:cubicBezTo>
                  <a:cubicBezTo>
                    <a:pt x="341692" y="424220"/>
                    <a:pt x="345687" y="430106"/>
                    <a:pt x="349915" y="435743"/>
                  </a:cubicBezTo>
                  <a:cubicBezTo>
                    <a:pt x="356598" y="444654"/>
                    <a:pt x="356662" y="448580"/>
                    <a:pt x="366420" y="455550"/>
                  </a:cubicBezTo>
                  <a:cubicBezTo>
                    <a:pt x="370424" y="458410"/>
                    <a:pt x="375223" y="459951"/>
                    <a:pt x="379624" y="462152"/>
                  </a:cubicBezTo>
                  <a:cubicBezTo>
                    <a:pt x="384026" y="467654"/>
                    <a:pt x="387651" y="473879"/>
                    <a:pt x="392829" y="478658"/>
                  </a:cubicBezTo>
                  <a:cubicBezTo>
                    <a:pt x="398295" y="483704"/>
                    <a:pt x="425038" y="503639"/>
                    <a:pt x="435743" y="511668"/>
                  </a:cubicBezTo>
                  <a:cubicBezTo>
                    <a:pt x="440144" y="514969"/>
                    <a:pt x="445057" y="517682"/>
                    <a:pt x="448947" y="521572"/>
                  </a:cubicBezTo>
                  <a:cubicBezTo>
                    <a:pt x="452248" y="524873"/>
                    <a:pt x="454966" y="528886"/>
                    <a:pt x="458850" y="531475"/>
                  </a:cubicBezTo>
                  <a:cubicBezTo>
                    <a:pt x="461745" y="533405"/>
                    <a:pt x="465453" y="533676"/>
                    <a:pt x="468754" y="534776"/>
                  </a:cubicBezTo>
                  <a:cubicBezTo>
                    <a:pt x="473155" y="539177"/>
                    <a:pt x="477232" y="543929"/>
                    <a:pt x="481958" y="547980"/>
                  </a:cubicBezTo>
                  <a:cubicBezTo>
                    <a:pt x="492882" y="557344"/>
                    <a:pt x="490286" y="550964"/>
                    <a:pt x="498463" y="561185"/>
                  </a:cubicBezTo>
                  <a:cubicBezTo>
                    <a:pt x="500941" y="564283"/>
                    <a:pt x="502760" y="567860"/>
                    <a:pt x="505066" y="571088"/>
                  </a:cubicBezTo>
                  <a:cubicBezTo>
                    <a:pt x="508264" y="575565"/>
                    <a:pt x="511771" y="579815"/>
                    <a:pt x="514969" y="584292"/>
                  </a:cubicBezTo>
                  <a:cubicBezTo>
                    <a:pt x="526087" y="599857"/>
                    <a:pt x="526265" y="606127"/>
                    <a:pt x="547980" y="620604"/>
                  </a:cubicBezTo>
                  <a:cubicBezTo>
                    <a:pt x="554582" y="625005"/>
                    <a:pt x="561438" y="629047"/>
                    <a:pt x="567786" y="633808"/>
                  </a:cubicBezTo>
                  <a:cubicBezTo>
                    <a:pt x="574661" y="638965"/>
                    <a:pt x="580882" y="644945"/>
                    <a:pt x="587593" y="650314"/>
                  </a:cubicBezTo>
                  <a:cubicBezTo>
                    <a:pt x="597829" y="658503"/>
                    <a:pt x="600649" y="660118"/>
                    <a:pt x="610700" y="666819"/>
                  </a:cubicBezTo>
                  <a:cubicBezTo>
                    <a:pt x="612901" y="670120"/>
                    <a:pt x="614254" y="674182"/>
                    <a:pt x="617302" y="676722"/>
                  </a:cubicBezTo>
                  <a:cubicBezTo>
                    <a:pt x="622742" y="681256"/>
                    <a:pt x="633529" y="684332"/>
                    <a:pt x="640410" y="686626"/>
                  </a:cubicBezTo>
                  <a:cubicBezTo>
                    <a:pt x="656552" y="702767"/>
                    <a:pt x="660287" y="708680"/>
                    <a:pt x="676722" y="719637"/>
                  </a:cubicBezTo>
                  <a:cubicBezTo>
                    <a:pt x="682060" y="723196"/>
                    <a:pt x="688094" y="725690"/>
                    <a:pt x="693227" y="729540"/>
                  </a:cubicBezTo>
                  <a:cubicBezTo>
                    <a:pt x="696962" y="732341"/>
                    <a:pt x="699586" y="736405"/>
                    <a:pt x="703131" y="739443"/>
                  </a:cubicBezTo>
                  <a:cubicBezTo>
                    <a:pt x="707308" y="743023"/>
                    <a:pt x="712158" y="745765"/>
                    <a:pt x="716335" y="749346"/>
                  </a:cubicBezTo>
                  <a:cubicBezTo>
                    <a:pt x="719880" y="752384"/>
                    <a:pt x="722652" y="756261"/>
                    <a:pt x="726238" y="759250"/>
                  </a:cubicBezTo>
                  <a:cubicBezTo>
                    <a:pt x="729286" y="761790"/>
                    <a:pt x="733043" y="763374"/>
                    <a:pt x="736141" y="765852"/>
                  </a:cubicBezTo>
                  <a:cubicBezTo>
                    <a:pt x="738571" y="767796"/>
                    <a:pt x="739960" y="771062"/>
                    <a:pt x="742744" y="772454"/>
                  </a:cubicBezTo>
                  <a:cubicBezTo>
                    <a:pt x="747903" y="775033"/>
                    <a:pt x="781468" y="784691"/>
                    <a:pt x="785658" y="785658"/>
                  </a:cubicBezTo>
                  <a:cubicBezTo>
                    <a:pt x="792180" y="787163"/>
                    <a:pt x="798971" y="787336"/>
                    <a:pt x="805464" y="788959"/>
                  </a:cubicBezTo>
                  <a:cubicBezTo>
                    <a:pt x="872528" y="805724"/>
                    <a:pt x="784640" y="787432"/>
                    <a:pt x="841776" y="798863"/>
                  </a:cubicBezTo>
                  <a:cubicBezTo>
                    <a:pt x="878536" y="817243"/>
                    <a:pt x="832228" y="795283"/>
                    <a:pt x="868185" y="808766"/>
                  </a:cubicBezTo>
                  <a:cubicBezTo>
                    <a:pt x="872793" y="810494"/>
                    <a:pt x="876866" y="813430"/>
                    <a:pt x="881389" y="815368"/>
                  </a:cubicBezTo>
                  <a:cubicBezTo>
                    <a:pt x="884587" y="816739"/>
                    <a:pt x="888034" y="817447"/>
                    <a:pt x="891292" y="818669"/>
                  </a:cubicBezTo>
                  <a:cubicBezTo>
                    <a:pt x="928053" y="832454"/>
                    <a:pt x="885977" y="817997"/>
                    <a:pt x="927604" y="831873"/>
                  </a:cubicBezTo>
                  <a:lnTo>
                    <a:pt x="957314" y="841777"/>
                  </a:lnTo>
                  <a:cubicBezTo>
                    <a:pt x="960615" y="842877"/>
                    <a:pt x="963841" y="844234"/>
                    <a:pt x="967217" y="845078"/>
                  </a:cubicBezTo>
                  <a:lnTo>
                    <a:pt x="980422" y="848379"/>
                  </a:lnTo>
                  <a:cubicBezTo>
                    <a:pt x="1005668" y="867314"/>
                    <a:pt x="981455" y="850384"/>
                    <a:pt x="1006830" y="864884"/>
                  </a:cubicBezTo>
                  <a:cubicBezTo>
                    <a:pt x="1010275" y="866852"/>
                    <a:pt x="1013108" y="869875"/>
                    <a:pt x="1016733" y="871486"/>
                  </a:cubicBezTo>
                  <a:cubicBezTo>
                    <a:pt x="1037292" y="880624"/>
                    <a:pt x="1053570" y="879862"/>
                    <a:pt x="1076153" y="887992"/>
                  </a:cubicBezTo>
                  <a:cubicBezTo>
                    <a:pt x="1090976" y="893328"/>
                    <a:pt x="1104396" y="902057"/>
                    <a:pt x="1119067" y="907798"/>
                  </a:cubicBezTo>
                  <a:cubicBezTo>
                    <a:pt x="1129765" y="911984"/>
                    <a:pt x="1141445" y="913352"/>
                    <a:pt x="1152078" y="917702"/>
                  </a:cubicBezTo>
                  <a:cubicBezTo>
                    <a:pt x="1165742" y="923292"/>
                    <a:pt x="1178122" y="931693"/>
                    <a:pt x="1191691" y="937508"/>
                  </a:cubicBezTo>
                  <a:cubicBezTo>
                    <a:pt x="1199393" y="940809"/>
                    <a:pt x="1207018" y="944299"/>
                    <a:pt x="1214798" y="947411"/>
                  </a:cubicBezTo>
                  <a:cubicBezTo>
                    <a:pt x="1223527" y="950903"/>
                    <a:pt x="1232798" y="953110"/>
                    <a:pt x="1241207" y="957315"/>
                  </a:cubicBezTo>
                  <a:cubicBezTo>
                    <a:pt x="1250492" y="961957"/>
                    <a:pt x="1258568" y="968731"/>
                    <a:pt x="1267616" y="973820"/>
                  </a:cubicBezTo>
                  <a:cubicBezTo>
                    <a:pt x="1294567" y="988979"/>
                    <a:pt x="1288973" y="982556"/>
                    <a:pt x="1310530" y="996928"/>
                  </a:cubicBezTo>
                  <a:cubicBezTo>
                    <a:pt x="1315108" y="999980"/>
                    <a:pt x="1318706" y="1004597"/>
                    <a:pt x="1323734" y="1006831"/>
                  </a:cubicBezTo>
                  <a:cubicBezTo>
                    <a:pt x="1328861" y="1009110"/>
                    <a:pt x="1334763" y="1008915"/>
                    <a:pt x="1340240" y="1010132"/>
                  </a:cubicBezTo>
                  <a:cubicBezTo>
                    <a:pt x="1344669" y="1011116"/>
                    <a:pt x="1349082" y="1012187"/>
                    <a:pt x="1353444" y="1013433"/>
                  </a:cubicBezTo>
                  <a:cubicBezTo>
                    <a:pt x="1356790" y="1014389"/>
                    <a:pt x="1360095" y="1015495"/>
                    <a:pt x="1363347" y="1016734"/>
                  </a:cubicBezTo>
                  <a:lnTo>
                    <a:pt x="1422767" y="1039842"/>
                  </a:lnTo>
                  <a:cubicBezTo>
                    <a:pt x="1467794" y="1058134"/>
                    <a:pt x="1494428" y="1073438"/>
                    <a:pt x="1544907" y="1086057"/>
                  </a:cubicBezTo>
                  <a:cubicBezTo>
                    <a:pt x="1558111" y="1089358"/>
                    <a:pt x="1571413" y="1092290"/>
                    <a:pt x="1584520" y="1095960"/>
                  </a:cubicBezTo>
                  <a:cubicBezTo>
                    <a:pt x="1598932" y="1099995"/>
                    <a:pt x="1612914" y="1105534"/>
                    <a:pt x="1627434" y="1109164"/>
                  </a:cubicBezTo>
                  <a:cubicBezTo>
                    <a:pt x="1661514" y="1117684"/>
                    <a:pt x="1661266" y="1114299"/>
                    <a:pt x="1693455" y="1119068"/>
                  </a:cubicBezTo>
                  <a:cubicBezTo>
                    <a:pt x="1713318" y="1122011"/>
                    <a:pt x="1733113" y="1125414"/>
                    <a:pt x="1752875" y="1128971"/>
                  </a:cubicBezTo>
                  <a:cubicBezTo>
                    <a:pt x="1888521" y="1153386"/>
                    <a:pt x="1818029" y="1146849"/>
                    <a:pt x="1927832" y="1152078"/>
                  </a:cubicBezTo>
                  <a:lnTo>
                    <a:pt x="2264543" y="1148777"/>
                  </a:lnTo>
                  <a:cubicBezTo>
                    <a:pt x="2278888" y="1148528"/>
                    <a:pt x="2293403" y="1148359"/>
                    <a:pt x="2307457" y="1145476"/>
                  </a:cubicBezTo>
                  <a:cubicBezTo>
                    <a:pt x="2336481" y="1139523"/>
                    <a:pt x="2364001" y="1126874"/>
                    <a:pt x="2393285" y="1122369"/>
                  </a:cubicBezTo>
                  <a:cubicBezTo>
                    <a:pt x="2407590" y="1120168"/>
                    <a:pt x="2421960" y="1118356"/>
                    <a:pt x="2436199" y="1115767"/>
                  </a:cubicBezTo>
                  <a:cubicBezTo>
                    <a:pt x="2451896" y="1112913"/>
                    <a:pt x="2476523" y="1106511"/>
                    <a:pt x="2492318" y="1102562"/>
                  </a:cubicBezTo>
                  <a:cubicBezTo>
                    <a:pt x="2560864" y="1068289"/>
                    <a:pt x="2471652" y="1110723"/>
                    <a:pt x="2528629" y="1089358"/>
                  </a:cubicBezTo>
                  <a:cubicBezTo>
                    <a:pt x="2532344" y="1087965"/>
                    <a:pt x="2534769" y="1084011"/>
                    <a:pt x="2538533" y="1082756"/>
                  </a:cubicBezTo>
                  <a:cubicBezTo>
                    <a:pt x="2548157" y="1079548"/>
                    <a:pt x="2558400" y="1078615"/>
                    <a:pt x="2568242" y="1076154"/>
                  </a:cubicBezTo>
                  <a:cubicBezTo>
                    <a:pt x="2576014" y="1074211"/>
                    <a:pt x="2583610" y="1071615"/>
                    <a:pt x="2591350" y="1069551"/>
                  </a:cubicBezTo>
                  <a:cubicBezTo>
                    <a:pt x="2600118" y="1067213"/>
                    <a:pt x="2608956" y="1065150"/>
                    <a:pt x="2617759" y="1062949"/>
                  </a:cubicBezTo>
                  <a:lnTo>
                    <a:pt x="2650770" y="1043143"/>
                  </a:lnTo>
                  <a:cubicBezTo>
                    <a:pt x="2659150" y="1038115"/>
                    <a:pt x="2671004" y="1030427"/>
                    <a:pt x="2680479" y="1026637"/>
                  </a:cubicBezTo>
                  <a:cubicBezTo>
                    <a:pt x="2686941" y="1024052"/>
                    <a:pt x="2693684" y="1022236"/>
                    <a:pt x="2700286" y="1020035"/>
                  </a:cubicBezTo>
                  <a:cubicBezTo>
                    <a:pt x="2703587" y="1017834"/>
                    <a:pt x="2706641" y="1015207"/>
                    <a:pt x="2710189" y="1013433"/>
                  </a:cubicBezTo>
                  <a:cubicBezTo>
                    <a:pt x="2713301" y="1011877"/>
                    <a:pt x="2716894" y="1011503"/>
                    <a:pt x="2720092" y="1010132"/>
                  </a:cubicBezTo>
                  <a:cubicBezTo>
                    <a:pt x="2724615" y="1008194"/>
                    <a:pt x="2728995" y="1005920"/>
                    <a:pt x="2733297" y="1003530"/>
                  </a:cubicBezTo>
                  <a:cubicBezTo>
                    <a:pt x="2756687" y="990535"/>
                    <a:pt x="2741599" y="996360"/>
                    <a:pt x="2759705" y="990325"/>
                  </a:cubicBezTo>
                  <a:cubicBezTo>
                    <a:pt x="2763006" y="987024"/>
                    <a:pt x="2766022" y="983411"/>
                    <a:pt x="2769609" y="980422"/>
                  </a:cubicBezTo>
                  <a:cubicBezTo>
                    <a:pt x="2772657" y="977882"/>
                    <a:pt x="2779512" y="973820"/>
                    <a:pt x="2779512" y="973820"/>
                  </a:cubicBezTo>
                </a:path>
              </a:pathLst>
            </a:custGeom>
            <a:noFill/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95727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>
            <a:alpha val="8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6F2BE2-6B4A-43E9-786D-2118EA996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E73E9CD-9486-7BC6-7FF0-B8A8893E9BA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Berlin Sans FB Demi" panose="020E0802020502020306" pitchFamily="34" charset="0"/>
              </a:rPr>
              <a:t>Drawings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6EED943-0D92-9C80-87DF-C25AE8E15E63}"/>
              </a:ext>
            </a:extLst>
          </p:cNvPr>
          <p:cNvGrpSpPr/>
          <p:nvPr/>
        </p:nvGrpSpPr>
        <p:grpSpPr>
          <a:xfrm>
            <a:off x="8553691" y="3429000"/>
            <a:ext cx="3264061" cy="3063875"/>
            <a:chOff x="5023413" y="2233734"/>
            <a:chExt cx="4120587" cy="4105275"/>
          </a:xfrm>
        </p:grpSpPr>
        <p:pic>
          <p:nvPicPr>
            <p:cNvPr id="10" name="Picture 2" descr="Core-Collapse Supernova - a Thermonuclear explosion with a Neutron Star or  a Black-Hole remnant | Doron Kushnir's group">
              <a:extLst>
                <a:ext uri="{FF2B5EF4-FFF2-40B4-BE49-F238E27FC236}">
                  <a16:creationId xmlns:a16="http://schemas.microsoft.com/office/drawing/2014/main" id="{9F03DCBB-B540-ED75-6332-7CEDBBDF5DC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96" r="18609"/>
            <a:stretch/>
          </p:blipFill>
          <p:spPr bwMode="auto">
            <a:xfrm>
              <a:off x="5023413" y="2233734"/>
              <a:ext cx="4120587" cy="4105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E968E6A-AB05-13D3-8B46-F2600BC64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91827" y="2739513"/>
              <a:ext cx="967704" cy="1342113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8BBC338-FFA6-A14C-2058-BE669D87C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33916" y="2787034"/>
              <a:ext cx="852501" cy="137091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A906752-99A1-F0A9-79B9-6E29C04E45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18240" y="3680330"/>
              <a:ext cx="1336353" cy="789139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7665779-A75B-0289-E19F-55253C6EF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26324" y="4707219"/>
              <a:ext cx="927382" cy="1284511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6047A63-6FFB-C870-703F-E46B4D202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46649" y="4591204"/>
              <a:ext cx="1359393" cy="84098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6E93B83-050D-86FE-6046-68C6908CFE5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53510" y="4671175"/>
              <a:ext cx="875541" cy="128451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0D9BBE2-1C4D-3326-3D2D-A73347DE7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74754" y="4591204"/>
              <a:ext cx="1278751" cy="904342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482A48C-BCAF-BEA3-5498-A22F13ECF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300574" y="3553482"/>
              <a:ext cx="1296031" cy="904342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9AE64B8-A60C-669A-D164-AD9C6ECEBBB3}"/>
              </a:ext>
            </a:extLst>
          </p:cNvPr>
          <p:cNvGrpSpPr/>
          <p:nvPr/>
        </p:nvGrpSpPr>
        <p:grpSpPr>
          <a:xfrm>
            <a:off x="357898" y="3075529"/>
            <a:ext cx="7074086" cy="3579124"/>
            <a:chOff x="178605" y="2596162"/>
            <a:chExt cx="7074086" cy="3579124"/>
          </a:xfrm>
        </p:grpSpPr>
        <p:pic>
          <p:nvPicPr>
            <p:cNvPr id="20" name="Picture 4" descr="Cosmic microwave background - Wikipedia">
              <a:extLst>
                <a:ext uri="{FF2B5EF4-FFF2-40B4-BE49-F238E27FC236}">
                  <a16:creationId xmlns:a16="http://schemas.microsoft.com/office/drawing/2014/main" id="{CBAEC4C1-55FC-3DC6-F454-097C1CAFB9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491" y="2609496"/>
              <a:ext cx="7072200" cy="3536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6" descr="Atomi-Cat — Trick or treat!">
              <a:extLst>
                <a:ext uri="{FF2B5EF4-FFF2-40B4-BE49-F238E27FC236}">
                  <a16:creationId xmlns:a16="http://schemas.microsoft.com/office/drawing/2014/main" id="{ADA2CBB3-B0DC-52B9-4315-97E77EFD14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0653" y="4700102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6" descr="Atomi-Cat — Trick or treat!">
              <a:extLst>
                <a:ext uri="{FF2B5EF4-FFF2-40B4-BE49-F238E27FC236}">
                  <a16:creationId xmlns:a16="http://schemas.microsoft.com/office/drawing/2014/main" id="{F3217864-9B3E-E8B1-F95A-D649528967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0995" y="4288664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6" descr="Atomi-Cat — Trick or treat!">
              <a:extLst>
                <a:ext uri="{FF2B5EF4-FFF2-40B4-BE49-F238E27FC236}">
                  <a16:creationId xmlns:a16="http://schemas.microsoft.com/office/drawing/2014/main" id="{F3C368C5-CF6E-FEF8-46DB-FD87D9CF37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4540" y="4167519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6" descr="Atomi-Cat — Trick or treat!">
              <a:extLst>
                <a:ext uri="{FF2B5EF4-FFF2-40B4-BE49-F238E27FC236}">
                  <a16:creationId xmlns:a16="http://schemas.microsoft.com/office/drawing/2014/main" id="{A5C8E632-F17A-C6E2-0212-DE895FC3E8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7401" y="4019604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6" descr="Atomi-Cat — Trick or treat!">
              <a:extLst>
                <a:ext uri="{FF2B5EF4-FFF2-40B4-BE49-F238E27FC236}">
                  <a16:creationId xmlns:a16="http://schemas.microsoft.com/office/drawing/2014/main" id="{4ED979BA-F296-D79C-BC8B-153615496C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5843" y="2652313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6" descr="Atomi-Cat — Trick or treat!">
              <a:extLst>
                <a:ext uri="{FF2B5EF4-FFF2-40B4-BE49-F238E27FC236}">
                  <a16:creationId xmlns:a16="http://schemas.microsoft.com/office/drawing/2014/main" id="{1AA49251-528E-5790-4F13-525B1680ED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4108" y="4988689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6" descr="Atomi-Cat — Trick or treat!">
              <a:extLst>
                <a:ext uri="{FF2B5EF4-FFF2-40B4-BE49-F238E27FC236}">
                  <a16:creationId xmlns:a16="http://schemas.microsoft.com/office/drawing/2014/main" id="{3460D316-AB4F-28B2-40A5-9CFE20465F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0617" y="5649412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6" descr="Atomi-Cat — Trick or treat!">
              <a:extLst>
                <a:ext uri="{FF2B5EF4-FFF2-40B4-BE49-F238E27FC236}">
                  <a16:creationId xmlns:a16="http://schemas.microsoft.com/office/drawing/2014/main" id="{F56DE324-CEAD-3D3D-38A2-634FD56817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070" y="5265702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6" descr="Atomi-Cat — Trick or treat!">
              <a:extLst>
                <a:ext uri="{FF2B5EF4-FFF2-40B4-BE49-F238E27FC236}">
                  <a16:creationId xmlns:a16="http://schemas.microsoft.com/office/drawing/2014/main" id="{2A0F7ECC-BB94-F235-A013-69C685BFD9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4415" y="4334748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6" descr="Atomi-Cat — Trick or treat!">
              <a:extLst>
                <a:ext uri="{FF2B5EF4-FFF2-40B4-BE49-F238E27FC236}">
                  <a16:creationId xmlns:a16="http://schemas.microsoft.com/office/drawing/2014/main" id="{C445A75A-F0FE-DB8E-F2EE-61F8273AFA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3715" y="4113221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6" descr="Atomi-Cat — Trick or treat!">
              <a:extLst>
                <a:ext uri="{FF2B5EF4-FFF2-40B4-BE49-F238E27FC236}">
                  <a16:creationId xmlns:a16="http://schemas.microsoft.com/office/drawing/2014/main" id="{0AF11D74-9BEC-7FD5-7C2B-4441AF919C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5394" y="4265230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6" descr="Atomi-Cat — Trick or treat!">
              <a:extLst>
                <a:ext uri="{FF2B5EF4-FFF2-40B4-BE49-F238E27FC236}">
                  <a16:creationId xmlns:a16="http://schemas.microsoft.com/office/drawing/2014/main" id="{8D218571-E36D-9CA5-DE8A-2FC49EA433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3708" y="2761882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6" descr="Atomi-Cat — Trick or treat!">
              <a:extLst>
                <a:ext uri="{FF2B5EF4-FFF2-40B4-BE49-F238E27FC236}">
                  <a16:creationId xmlns:a16="http://schemas.microsoft.com/office/drawing/2014/main" id="{0C1AC098-E8A1-B7D8-066D-0C8A3B37D5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8641" y="3232512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6" descr="Atomi-Cat — Trick or treat!">
              <a:extLst>
                <a:ext uri="{FF2B5EF4-FFF2-40B4-BE49-F238E27FC236}">
                  <a16:creationId xmlns:a16="http://schemas.microsoft.com/office/drawing/2014/main" id="{FA379B41-DCA9-6A92-01DF-447430C713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4539" y="5394988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6" descr="Atomi-Cat — Trick or treat!">
              <a:extLst>
                <a:ext uri="{FF2B5EF4-FFF2-40B4-BE49-F238E27FC236}">
                  <a16:creationId xmlns:a16="http://schemas.microsoft.com/office/drawing/2014/main" id="{C314872C-1243-2D1F-1FED-31689A374D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183" y="3859358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6" descr="Atomi-Cat — Trick or treat!">
              <a:extLst>
                <a:ext uri="{FF2B5EF4-FFF2-40B4-BE49-F238E27FC236}">
                  <a16:creationId xmlns:a16="http://schemas.microsoft.com/office/drawing/2014/main" id="{29F83950-0836-4094-B296-21F69B2C82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1694" y="3369856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6" descr="Atomi-Cat — Trick or treat!">
              <a:extLst>
                <a:ext uri="{FF2B5EF4-FFF2-40B4-BE49-F238E27FC236}">
                  <a16:creationId xmlns:a16="http://schemas.microsoft.com/office/drawing/2014/main" id="{27DC7D1F-AB8D-F198-4510-E7C0E6E479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8285" y="5685155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6" descr="Atomi-Cat — Trick or treat!">
              <a:extLst>
                <a:ext uri="{FF2B5EF4-FFF2-40B4-BE49-F238E27FC236}">
                  <a16:creationId xmlns:a16="http://schemas.microsoft.com/office/drawing/2014/main" id="{74D69181-8479-3031-87CA-B3FAB824FB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4467" y="4080077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6" descr="Atomi-Cat — Trick or treat!">
              <a:extLst>
                <a:ext uri="{FF2B5EF4-FFF2-40B4-BE49-F238E27FC236}">
                  <a16:creationId xmlns:a16="http://schemas.microsoft.com/office/drawing/2014/main" id="{7B6414D9-2077-C035-CC67-CAB5CE4FE8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4171" y="3902080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6" descr="Atomi-Cat — Trick or treat!">
              <a:extLst>
                <a:ext uri="{FF2B5EF4-FFF2-40B4-BE49-F238E27FC236}">
                  <a16:creationId xmlns:a16="http://schemas.microsoft.com/office/drawing/2014/main" id="{E3AD8041-9310-9D0C-EAD5-789F6D267A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9950" y="4517409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6" descr="Atomi-Cat — Trick or treat!">
              <a:extLst>
                <a:ext uri="{FF2B5EF4-FFF2-40B4-BE49-F238E27FC236}">
                  <a16:creationId xmlns:a16="http://schemas.microsoft.com/office/drawing/2014/main" id="{5521A234-ADA7-DC4F-13BB-7DCB820A63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3325" y="4536454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6" descr="Atomi-Cat — Trick or treat!">
              <a:extLst>
                <a:ext uri="{FF2B5EF4-FFF2-40B4-BE49-F238E27FC236}">
                  <a16:creationId xmlns:a16="http://schemas.microsoft.com/office/drawing/2014/main" id="{7CAEE3D5-060C-0CA0-C17C-CE550F87C0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7831" y="4638287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6" descr="Atomi-Cat — Trick or treat!">
              <a:extLst>
                <a:ext uri="{FF2B5EF4-FFF2-40B4-BE49-F238E27FC236}">
                  <a16:creationId xmlns:a16="http://schemas.microsoft.com/office/drawing/2014/main" id="{6CC95098-C25F-0460-B1AB-430FB8C1C6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329" y="2604792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6" descr="Atomi-Cat — Trick or treat!">
              <a:extLst>
                <a:ext uri="{FF2B5EF4-FFF2-40B4-BE49-F238E27FC236}">
                  <a16:creationId xmlns:a16="http://schemas.microsoft.com/office/drawing/2014/main" id="{8248346A-06BB-3B9D-6820-EB0F5119CE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8189" y="3834196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6" descr="Atomi-Cat — Trick or treat!">
              <a:extLst>
                <a:ext uri="{FF2B5EF4-FFF2-40B4-BE49-F238E27FC236}">
                  <a16:creationId xmlns:a16="http://schemas.microsoft.com/office/drawing/2014/main" id="{BF219BE8-276E-0702-05C8-14F8B7E173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4910" y="5084832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6" descr="Atomi-Cat — Trick or treat!">
              <a:extLst>
                <a:ext uri="{FF2B5EF4-FFF2-40B4-BE49-F238E27FC236}">
                  <a16:creationId xmlns:a16="http://schemas.microsoft.com/office/drawing/2014/main" id="{1CFEA90E-FBEB-9C05-30D6-C02F9FAFA2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6328" y="4623335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6" descr="Atomi-Cat — Trick or treat!">
              <a:extLst>
                <a:ext uri="{FF2B5EF4-FFF2-40B4-BE49-F238E27FC236}">
                  <a16:creationId xmlns:a16="http://schemas.microsoft.com/office/drawing/2014/main" id="{3F5DC3CA-91F8-E9C7-1582-401C091DCC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952" y="4228822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6" descr="Atomi-Cat — Trick or treat!">
              <a:extLst>
                <a:ext uri="{FF2B5EF4-FFF2-40B4-BE49-F238E27FC236}">
                  <a16:creationId xmlns:a16="http://schemas.microsoft.com/office/drawing/2014/main" id="{3B3AE4AD-3ED8-BEE4-1B41-CACA522F0F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1649" y="3824634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6" descr="Atomi-Cat — Trick or treat!">
              <a:extLst>
                <a:ext uri="{FF2B5EF4-FFF2-40B4-BE49-F238E27FC236}">
                  <a16:creationId xmlns:a16="http://schemas.microsoft.com/office/drawing/2014/main" id="{F64BDE53-41A1-C6B8-C2F3-05D59517FD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1016" y="5052947"/>
              <a:ext cx="288587" cy="288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F02FE7B3-0366-8C20-3817-2F53FE80E4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113170" y="3570566"/>
              <a:ext cx="282489" cy="276032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B69AECC2-25FB-690A-D846-D7F38738E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758768" y="4314543"/>
              <a:ext cx="282489" cy="276032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0B783C27-7741-BEB4-AEBF-FEFCC7710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954755" y="4429967"/>
              <a:ext cx="282489" cy="276032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64A61E9B-2947-FEC4-B1DF-F2C493093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87093" y="3664067"/>
              <a:ext cx="282489" cy="276032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F0DCB198-B3FB-80B5-DFEB-CD410C599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937167" y="3883487"/>
              <a:ext cx="282489" cy="276032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288AA166-244C-79A6-103A-0903C4CE0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419207" y="4469038"/>
              <a:ext cx="282489" cy="276032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E8387B9B-E071-D814-BB30-E7FC0CBA9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155531" y="2726904"/>
              <a:ext cx="282489" cy="276032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C5835362-BC39-1F3A-CDB8-AC8ACD31C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871044" y="4279430"/>
              <a:ext cx="282489" cy="276032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E4C78169-6BE7-C210-24D4-CEC86728AC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86416" y="4398420"/>
              <a:ext cx="282489" cy="276032"/>
            </a:xfrm>
            <a:prstGeom prst="rect">
              <a:avLst/>
            </a:prstGeom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4C69AC30-B69F-F4EA-E3AA-ED4A1B517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250413" y="5320616"/>
              <a:ext cx="282489" cy="276032"/>
            </a:xfrm>
            <a:prstGeom prst="rect">
              <a:avLst/>
            </a:prstGeom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01B9A693-E264-5A38-07D6-204C7CE02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969063" y="5345459"/>
              <a:ext cx="282489" cy="276032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FA81D950-E5F3-C1A5-F1DF-24256041FE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191299" y="5458632"/>
              <a:ext cx="282489" cy="276032"/>
            </a:xfrm>
            <a:prstGeom prst="rect">
              <a:avLst/>
            </a:prstGeom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770E0E3E-FDF9-3A3B-27BF-F20CF6E49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797172" y="4302221"/>
              <a:ext cx="282489" cy="276032"/>
            </a:xfrm>
            <a:prstGeom prst="rect">
              <a:avLst/>
            </a:prstGeom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3DB864F6-B523-6500-D0A2-91608A84D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184721" y="3686618"/>
              <a:ext cx="282489" cy="276032"/>
            </a:xfrm>
            <a:prstGeom prst="rect">
              <a:avLst/>
            </a:prstGeom>
          </p:spPr>
        </p:pic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C11247E9-6F8D-D4C2-1FF3-EAD400531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031463" y="3047111"/>
              <a:ext cx="282489" cy="276032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54BE47FA-9B58-1755-C8DC-78267C07F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739873" y="4926874"/>
              <a:ext cx="282489" cy="276032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C93151FD-4B7A-82C2-0A03-2AC2F45E9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727393" y="5865868"/>
              <a:ext cx="282489" cy="276032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C6FDFC04-42AE-A455-886F-60DFF709E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993321" y="5151609"/>
              <a:ext cx="282489" cy="276032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D67F9B27-5BAB-86E5-AE1B-F22CF0975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021059" y="2956480"/>
              <a:ext cx="282489" cy="276032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E7F33016-2E5B-AD0A-1CC2-D5FD289B8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282252" y="3426419"/>
              <a:ext cx="282489" cy="276032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7FCE2C00-323A-4C6F-329E-050EB01372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890031" y="4821355"/>
              <a:ext cx="282489" cy="276032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1ECD99C0-F026-38F8-1320-5F9D533BD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01089" y="3602146"/>
              <a:ext cx="305846" cy="305846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7DAE8CA3-ED95-52FD-A51C-9DEE4AA76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68232" y="3935965"/>
              <a:ext cx="305846" cy="305846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B733DB45-AE9E-F326-49BF-13C18C72E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78605" y="4088758"/>
              <a:ext cx="305846" cy="305846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F5352C5C-637C-4C79-50E3-8366A6578E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87770" y="4134261"/>
              <a:ext cx="305846" cy="305846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E0296DCF-1698-6606-3F8C-CC0FB0F8E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1957" y="5136702"/>
              <a:ext cx="305846" cy="305846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2242874C-0508-F103-ABBA-C15F4519E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116224" y="5383549"/>
              <a:ext cx="305846" cy="305846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F87F8567-A257-7C8C-FDCA-109067F11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358073" y="5496858"/>
              <a:ext cx="305846" cy="305846"/>
            </a:xfrm>
            <a:prstGeom prst="rect">
              <a:avLst/>
            </a:prstGeom>
          </p:spPr>
        </p:pic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E5A2D597-34D8-B240-4958-D5E284E79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489342" y="4850699"/>
              <a:ext cx="305846" cy="305846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DA88DBE1-12C3-BA74-170A-B79694243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662587" y="5104772"/>
              <a:ext cx="305846" cy="305846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A55FDE3A-86BF-4EE7-C0AB-0F3622EE08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788076" y="4826832"/>
              <a:ext cx="305846" cy="305846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52235F3C-AA2C-8755-5E9E-DEFBBE6A6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615078" y="4315619"/>
              <a:ext cx="305846" cy="305846"/>
            </a:xfrm>
            <a:prstGeom prst="rect">
              <a:avLst/>
            </a:prstGeom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6CF82C7E-3DA7-2D58-898E-642377A6D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462155" y="3749807"/>
              <a:ext cx="305846" cy="305846"/>
            </a:xfrm>
            <a:prstGeom prst="rect">
              <a:avLst/>
            </a:prstGeom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D37C7D6D-EA95-FECA-62C5-33BCF3B97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797116" y="3691806"/>
              <a:ext cx="305846" cy="305846"/>
            </a:xfrm>
            <a:prstGeom prst="rect">
              <a:avLst/>
            </a:prstGeom>
          </p:spPr>
        </p:pic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6A9005A8-7E00-0522-C6EE-285117AD2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028248" y="4005966"/>
              <a:ext cx="305846" cy="305846"/>
            </a:xfrm>
            <a:prstGeom prst="rect">
              <a:avLst/>
            </a:prstGeom>
          </p:spPr>
        </p:pic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3E77C967-A0EA-05F0-7BB6-3D7561892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113049" y="3738247"/>
              <a:ext cx="305846" cy="305846"/>
            </a:xfrm>
            <a:prstGeom prst="rect">
              <a:avLst/>
            </a:prstGeom>
          </p:spPr>
        </p:pic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3DA1AD16-6A88-424F-C942-BC0BE4B80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299235" y="2962681"/>
              <a:ext cx="305846" cy="305846"/>
            </a:xfrm>
            <a:prstGeom prst="rect">
              <a:avLst/>
            </a:prstGeom>
          </p:spPr>
        </p:pic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25708464-2A0D-13E9-6502-569B3DED3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74390" y="3530157"/>
              <a:ext cx="305846" cy="305846"/>
            </a:xfrm>
            <a:prstGeom prst="rect">
              <a:avLst/>
            </a:prstGeom>
          </p:spPr>
        </p:pic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1E7BE9DC-42BF-DBEB-EDA5-57147F03D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803339" y="3994119"/>
              <a:ext cx="305846" cy="305846"/>
            </a:xfrm>
            <a:prstGeom prst="rect">
              <a:avLst/>
            </a:prstGeom>
          </p:spPr>
        </p:pic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F1F1A4AA-C92D-692A-71AD-E2CC9399C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162794" y="3970283"/>
              <a:ext cx="305846" cy="305846"/>
            </a:xfrm>
            <a:prstGeom prst="rect">
              <a:avLst/>
            </a:prstGeom>
          </p:spPr>
        </p:pic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6A2CB029-E1CB-A786-9735-B4E481FA2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635339" y="3309416"/>
              <a:ext cx="305846" cy="305846"/>
            </a:xfrm>
            <a:prstGeom prst="rect">
              <a:avLst/>
            </a:prstGeom>
          </p:spPr>
        </p:pic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B73378E2-49B9-B799-87D9-C1A4873A0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781556" y="2596162"/>
              <a:ext cx="305846" cy="305846"/>
            </a:xfrm>
            <a:prstGeom prst="rect">
              <a:avLst/>
            </a:prstGeom>
          </p:spPr>
        </p:pic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39CBE982-AEC8-D271-9870-D3DC19CA8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494670" y="2986206"/>
              <a:ext cx="305846" cy="305846"/>
            </a:xfrm>
            <a:prstGeom prst="rect">
              <a:avLst/>
            </a:prstGeom>
          </p:spPr>
        </p:pic>
        <p:pic>
          <p:nvPicPr>
            <p:cNvPr id="93" name="Picture 92">
              <a:extLst>
                <a:ext uri="{FF2B5EF4-FFF2-40B4-BE49-F238E27FC236}">
                  <a16:creationId xmlns:a16="http://schemas.microsoft.com/office/drawing/2014/main" id="{2DFF8393-BAC8-CCE3-F4A9-5B2EA5F345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864158" y="2859792"/>
              <a:ext cx="305846" cy="305846"/>
            </a:xfrm>
            <a:prstGeom prst="rect">
              <a:avLst/>
            </a:prstGeom>
          </p:spPr>
        </p:pic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4E1B476C-E409-77F3-E014-C80CE015E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175560" y="2962681"/>
              <a:ext cx="305846" cy="305846"/>
            </a:xfrm>
            <a:prstGeom prst="rect">
              <a:avLst/>
            </a:prstGeom>
          </p:spPr>
        </p:pic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F6380527-C1F9-7030-AA34-128C0A90B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490705" y="2986206"/>
              <a:ext cx="305846" cy="305846"/>
            </a:xfrm>
            <a:prstGeom prst="rect">
              <a:avLst/>
            </a:prstGeom>
          </p:spPr>
        </p:pic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26531C4C-8C20-4FED-728D-DB706DF71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686168" y="2799903"/>
              <a:ext cx="305846" cy="305846"/>
            </a:xfrm>
            <a:prstGeom prst="rect">
              <a:avLst/>
            </a:prstGeom>
          </p:spPr>
        </p:pic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id="{699BABF1-97B3-7CEF-8899-1212D3608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771734" y="3970283"/>
              <a:ext cx="305846" cy="305846"/>
            </a:xfrm>
            <a:prstGeom prst="rect">
              <a:avLst/>
            </a:prstGeom>
          </p:spPr>
        </p:pic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2281F1A6-21A5-0862-7713-717E7A7E2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281979" y="3749807"/>
              <a:ext cx="305846" cy="305846"/>
            </a:xfrm>
            <a:prstGeom prst="rect">
              <a:avLst/>
            </a:prstGeom>
          </p:spPr>
        </p:pic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5B3931FC-9BF1-CF57-8E77-3CFC04E333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306243" y="4042315"/>
              <a:ext cx="305846" cy="305846"/>
            </a:xfrm>
            <a:prstGeom prst="rect">
              <a:avLst/>
            </a:prstGeom>
          </p:spPr>
        </p:pic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E5A448CF-C84B-B229-4A23-050C3D09C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899940" y="3555601"/>
              <a:ext cx="305846" cy="305846"/>
            </a:xfrm>
            <a:prstGeom prst="rect">
              <a:avLst/>
            </a:prstGeom>
          </p:spPr>
        </p:pic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0C6670B8-22BF-7309-728F-1F972DBF9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746575" y="3631049"/>
              <a:ext cx="305846" cy="305846"/>
            </a:xfrm>
            <a:prstGeom prst="rect">
              <a:avLst/>
            </a:prstGeom>
          </p:spPr>
        </p:pic>
        <p:pic>
          <p:nvPicPr>
            <p:cNvPr id="102" name="Picture 101">
              <a:extLst>
                <a:ext uri="{FF2B5EF4-FFF2-40B4-BE49-F238E27FC236}">
                  <a16:creationId xmlns:a16="http://schemas.microsoft.com/office/drawing/2014/main" id="{39A94816-B016-0B3B-0711-35825DDF0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025159" y="4489704"/>
              <a:ext cx="305846" cy="305846"/>
            </a:xfrm>
            <a:prstGeom prst="rect">
              <a:avLst/>
            </a:prstGeom>
          </p:spPr>
        </p:pic>
        <p:pic>
          <p:nvPicPr>
            <p:cNvPr id="103" name="Picture 102">
              <a:extLst>
                <a:ext uri="{FF2B5EF4-FFF2-40B4-BE49-F238E27FC236}">
                  <a16:creationId xmlns:a16="http://schemas.microsoft.com/office/drawing/2014/main" id="{1AF07732-FF05-6398-6668-C76C00339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445882" y="4850699"/>
              <a:ext cx="305846" cy="305846"/>
            </a:xfrm>
            <a:prstGeom prst="rect">
              <a:avLst/>
            </a:prstGeom>
          </p:spPr>
        </p:pic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8A34E6DC-DC52-05A1-F2A4-64103C1EA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214369" y="4895502"/>
              <a:ext cx="305846" cy="305846"/>
            </a:xfrm>
            <a:prstGeom prst="rect">
              <a:avLst/>
            </a:prstGeom>
          </p:spPr>
        </p:pic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DD0F94C4-4243-E531-AD41-774E08F12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309864" y="5536472"/>
              <a:ext cx="305846" cy="305846"/>
            </a:xfrm>
            <a:prstGeom prst="rect">
              <a:avLst/>
            </a:prstGeom>
          </p:spPr>
        </p:pic>
        <p:pic>
          <p:nvPicPr>
            <p:cNvPr id="106" name="Picture 105">
              <a:extLst>
                <a:ext uri="{FF2B5EF4-FFF2-40B4-BE49-F238E27FC236}">
                  <a16:creationId xmlns:a16="http://schemas.microsoft.com/office/drawing/2014/main" id="{8D61A54E-A561-5C74-F4EA-27D6006C0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684771" y="5498947"/>
              <a:ext cx="305846" cy="305846"/>
            </a:xfrm>
            <a:prstGeom prst="rect">
              <a:avLst/>
            </a:prstGeom>
          </p:spPr>
        </p:pic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F10349B2-A47B-B2F3-3868-BF0593D7E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471187" y="4988689"/>
              <a:ext cx="305846" cy="305846"/>
            </a:xfrm>
            <a:prstGeom prst="rect">
              <a:avLst/>
            </a:prstGeom>
          </p:spPr>
        </p:pic>
        <p:pic>
          <p:nvPicPr>
            <p:cNvPr id="108" name="Picture 107">
              <a:extLst>
                <a:ext uri="{FF2B5EF4-FFF2-40B4-BE49-F238E27FC236}">
                  <a16:creationId xmlns:a16="http://schemas.microsoft.com/office/drawing/2014/main" id="{5F9CE0D0-96AE-AD2C-FDFE-DC3EB3A78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692677" y="4668432"/>
              <a:ext cx="305846" cy="305846"/>
            </a:xfrm>
            <a:prstGeom prst="rect">
              <a:avLst/>
            </a:prstGeom>
          </p:spPr>
        </p:pic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0465541D-A98F-320F-4F31-D11903A9D7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962935" y="5709249"/>
              <a:ext cx="305846" cy="305846"/>
            </a:xfrm>
            <a:prstGeom prst="rect">
              <a:avLst/>
            </a:prstGeom>
          </p:spPr>
        </p:pic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D8436489-D271-6F7B-1DBC-8AAF12C2D1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893438" y="3388359"/>
              <a:ext cx="305846" cy="305846"/>
            </a:xfrm>
            <a:prstGeom prst="rect">
              <a:avLst/>
            </a:prstGeom>
          </p:spPr>
        </p:pic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8B5500B6-9F3D-D034-FE97-FFFDFA66C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161364" y="3437702"/>
              <a:ext cx="305846" cy="305846"/>
            </a:xfrm>
            <a:prstGeom prst="rect">
              <a:avLst/>
            </a:prstGeom>
          </p:spPr>
        </p:pic>
        <p:pic>
          <p:nvPicPr>
            <p:cNvPr id="112" name="Picture 111">
              <a:extLst>
                <a:ext uri="{FF2B5EF4-FFF2-40B4-BE49-F238E27FC236}">
                  <a16:creationId xmlns:a16="http://schemas.microsoft.com/office/drawing/2014/main" id="{7404A2D7-9A6A-28D1-1033-55BC8EA90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758073" y="3981338"/>
              <a:ext cx="305846" cy="305846"/>
            </a:xfrm>
            <a:prstGeom prst="rect">
              <a:avLst/>
            </a:prstGeom>
          </p:spPr>
        </p:pic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A9E9B8A1-10AE-EBD8-FACD-F8278D071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009792" y="2706869"/>
              <a:ext cx="305846" cy="305846"/>
            </a:xfrm>
            <a:prstGeom prst="rect">
              <a:avLst/>
            </a:prstGeom>
          </p:spPr>
        </p:pic>
        <p:pic>
          <p:nvPicPr>
            <p:cNvPr id="114" name="Picture 113">
              <a:extLst>
                <a:ext uri="{FF2B5EF4-FFF2-40B4-BE49-F238E27FC236}">
                  <a16:creationId xmlns:a16="http://schemas.microsoft.com/office/drawing/2014/main" id="{503C1291-3B1D-FCF9-1F1D-7422EA94E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579782" y="2635054"/>
              <a:ext cx="305846" cy="305846"/>
            </a:xfrm>
            <a:prstGeom prst="rect">
              <a:avLst/>
            </a:prstGeom>
          </p:spPr>
        </p:pic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id="{B61DD0EC-7264-908C-3CC6-D0CA85B83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797172" y="2679417"/>
              <a:ext cx="305846" cy="305846"/>
            </a:xfrm>
            <a:prstGeom prst="rect">
              <a:avLst/>
            </a:prstGeom>
          </p:spPr>
        </p:pic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F0459A1F-494E-9863-7937-B1F50F8C6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957384" y="3234902"/>
              <a:ext cx="305846" cy="305846"/>
            </a:xfrm>
            <a:prstGeom prst="rect">
              <a:avLst/>
            </a:prstGeom>
          </p:spPr>
        </p:pic>
        <p:pic>
          <p:nvPicPr>
            <p:cNvPr id="117" name="Picture 116">
              <a:extLst>
                <a:ext uri="{FF2B5EF4-FFF2-40B4-BE49-F238E27FC236}">
                  <a16:creationId xmlns:a16="http://schemas.microsoft.com/office/drawing/2014/main" id="{B3BD8E99-40F3-C6EA-BEF4-B33A9858B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435399" y="3309416"/>
              <a:ext cx="305846" cy="305846"/>
            </a:xfrm>
            <a:prstGeom prst="rect">
              <a:avLst/>
            </a:prstGeom>
          </p:spPr>
        </p:pic>
        <p:pic>
          <p:nvPicPr>
            <p:cNvPr id="118" name="Picture 117">
              <a:extLst>
                <a:ext uri="{FF2B5EF4-FFF2-40B4-BE49-F238E27FC236}">
                  <a16:creationId xmlns:a16="http://schemas.microsoft.com/office/drawing/2014/main" id="{51AED2E5-754A-1C95-A5DB-3EE8ADA68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158262" y="3715785"/>
              <a:ext cx="305846" cy="305846"/>
            </a:xfrm>
            <a:prstGeom prst="rect">
              <a:avLst/>
            </a:prstGeom>
          </p:spPr>
        </p:pic>
        <p:pic>
          <p:nvPicPr>
            <p:cNvPr id="119" name="Picture 118">
              <a:extLst>
                <a:ext uri="{FF2B5EF4-FFF2-40B4-BE49-F238E27FC236}">
                  <a16:creationId xmlns:a16="http://schemas.microsoft.com/office/drawing/2014/main" id="{91346CD3-9451-450A-AF4F-CADE2A464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525879" y="4237268"/>
              <a:ext cx="305846" cy="305846"/>
            </a:xfrm>
            <a:prstGeom prst="rect">
              <a:avLst/>
            </a:prstGeom>
          </p:spPr>
        </p:pic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88A8C26A-8B0D-2875-3A73-61ACCD571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283510" y="4122783"/>
              <a:ext cx="305846" cy="305846"/>
            </a:xfrm>
            <a:prstGeom prst="rect">
              <a:avLst/>
            </a:prstGeom>
          </p:spPr>
        </p:pic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5C602745-DEF1-41EC-290C-BC530CF161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435231" y="4424328"/>
              <a:ext cx="305846" cy="305846"/>
            </a:xfrm>
            <a:prstGeom prst="rect">
              <a:avLst/>
            </a:prstGeom>
          </p:spPr>
        </p:pic>
        <p:pic>
          <p:nvPicPr>
            <p:cNvPr id="122" name="Picture 121">
              <a:extLst>
                <a:ext uri="{FF2B5EF4-FFF2-40B4-BE49-F238E27FC236}">
                  <a16:creationId xmlns:a16="http://schemas.microsoft.com/office/drawing/2014/main" id="{2BE326E2-E952-88CC-48CC-010C7AD88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110307" y="4850699"/>
              <a:ext cx="305846" cy="305846"/>
            </a:xfrm>
            <a:prstGeom prst="rect">
              <a:avLst/>
            </a:prstGeom>
          </p:spPr>
        </p:pic>
        <p:pic>
          <p:nvPicPr>
            <p:cNvPr id="123" name="Picture 122">
              <a:extLst>
                <a:ext uri="{FF2B5EF4-FFF2-40B4-BE49-F238E27FC236}">
                  <a16:creationId xmlns:a16="http://schemas.microsoft.com/office/drawing/2014/main" id="{BB14B42B-1E85-ECD6-AC00-DD408731B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854338" y="5060798"/>
              <a:ext cx="305846" cy="305846"/>
            </a:xfrm>
            <a:prstGeom prst="rect">
              <a:avLst/>
            </a:prstGeom>
          </p:spPr>
        </p:pic>
        <p:pic>
          <p:nvPicPr>
            <p:cNvPr id="124" name="Picture 123">
              <a:extLst>
                <a:ext uri="{FF2B5EF4-FFF2-40B4-BE49-F238E27FC236}">
                  <a16:creationId xmlns:a16="http://schemas.microsoft.com/office/drawing/2014/main" id="{8D09EA11-6FEB-4614-5127-14E49E50F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372480" y="4966183"/>
              <a:ext cx="305846" cy="305846"/>
            </a:xfrm>
            <a:prstGeom prst="rect">
              <a:avLst/>
            </a:prstGeom>
          </p:spPr>
        </p:pic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EAB76D87-73F2-054A-4475-7064537801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521162" y="4086743"/>
              <a:ext cx="305846" cy="305846"/>
            </a:xfrm>
            <a:prstGeom prst="rect">
              <a:avLst/>
            </a:prstGeom>
          </p:spPr>
        </p:pic>
        <p:pic>
          <p:nvPicPr>
            <p:cNvPr id="126" name="Picture 125">
              <a:extLst>
                <a:ext uri="{FF2B5EF4-FFF2-40B4-BE49-F238E27FC236}">
                  <a16:creationId xmlns:a16="http://schemas.microsoft.com/office/drawing/2014/main" id="{6279FEE2-A442-D72B-0395-A903EFB95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386659" y="3808535"/>
              <a:ext cx="305846" cy="305846"/>
            </a:xfrm>
            <a:prstGeom prst="rect">
              <a:avLst/>
            </a:prstGeom>
          </p:spPr>
        </p:pic>
        <p:pic>
          <p:nvPicPr>
            <p:cNvPr id="127" name="Picture 126">
              <a:extLst>
                <a:ext uri="{FF2B5EF4-FFF2-40B4-BE49-F238E27FC236}">
                  <a16:creationId xmlns:a16="http://schemas.microsoft.com/office/drawing/2014/main" id="{5D4C3018-20E1-EE74-7AC2-47D94F303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434873" y="4308191"/>
              <a:ext cx="305846" cy="305846"/>
            </a:xfrm>
            <a:prstGeom prst="rect">
              <a:avLst/>
            </a:prstGeom>
          </p:spPr>
        </p:pic>
        <p:pic>
          <p:nvPicPr>
            <p:cNvPr id="128" name="Picture 127">
              <a:extLst>
                <a:ext uri="{FF2B5EF4-FFF2-40B4-BE49-F238E27FC236}">
                  <a16:creationId xmlns:a16="http://schemas.microsoft.com/office/drawing/2014/main" id="{12D78ACE-575D-9C34-94B8-3F3A1AB17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328337" y="4538549"/>
              <a:ext cx="305846" cy="305846"/>
            </a:xfrm>
            <a:prstGeom prst="rect">
              <a:avLst/>
            </a:prstGeom>
          </p:spPr>
        </p:pic>
        <p:pic>
          <p:nvPicPr>
            <p:cNvPr id="129" name="Picture 128">
              <a:extLst>
                <a:ext uri="{FF2B5EF4-FFF2-40B4-BE49-F238E27FC236}">
                  <a16:creationId xmlns:a16="http://schemas.microsoft.com/office/drawing/2014/main" id="{4B421E5C-BA69-B9FC-8458-B543ADCB4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853710" y="4654118"/>
              <a:ext cx="305846" cy="305846"/>
            </a:xfrm>
            <a:prstGeom prst="rect">
              <a:avLst/>
            </a:prstGeom>
          </p:spPr>
        </p:pic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A6A0EBA9-B177-CC18-4E71-3E9E2674F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635117" y="4805996"/>
              <a:ext cx="305846" cy="305846"/>
            </a:xfrm>
            <a:prstGeom prst="rect">
              <a:avLst/>
            </a:prstGeom>
          </p:spPr>
        </p:pic>
        <p:pic>
          <p:nvPicPr>
            <p:cNvPr id="131" name="Picture 130">
              <a:extLst>
                <a:ext uri="{FF2B5EF4-FFF2-40B4-BE49-F238E27FC236}">
                  <a16:creationId xmlns:a16="http://schemas.microsoft.com/office/drawing/2014/main" id="{514E1C67-936A-93E2-042A-5F2886B4E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648909" y="2929745"/>
              <a:ext cx="305846" cy="305846"/>
            </a:xfrm>
            <a:prstGeom prst="rect">
              <a:avLst/>
            </a:prstGeom>
          </p:spPr>
        </p:pic>
        <p:pic>
          <p:nvPicPr>
            <p:cNvPr id="132" name="Picture 131">
              <a:extLst>
                <a:ext uri="{FF2B5EF4-FFF2-40B4-BE49-F238E27FC236}">
                  <a16:creationId xmlns:a16="http://schemas.microsoft.com/office/drawing/2014/main" id="{25C320E4-A8B5-2B27-9DAA-D25CF2076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912445" y="3671711"/>
              <a:ext cx="305846" cy="305846"/>
            </a:xfrm>
            <a:prstGeom prst="rect">
              <a:avLst/>
            </a:prstGeom>
          </p:spPr>
        </p:pic>
        <p:pic>
          <p:nvPicPr>
            <p:cNvPr id="133" name="Picture 132">
              <a:extLst>
                <a:ext uri="{FF2B5EF4-FFF2-40B4-BE49-F238E27FC236}">
                  <a16:creationId xmlns:a16="http://schemas.microsoft.com/office/drawing/2014/main" id="{7655F639-DE4B-440E-8237-221F40DF7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461828" y="3628371"/>
              <a:ext cx="305846" cy="305846"/>
            </a:xfrm>
            <a:prstGeom prst="rect">
              <a:avLst/>
            </a:prstGeom>
          </p:spPr>
        </p:pic>
        <p:pic>
          <p:nvPicPr>
            <p:cNvPr id="134" name="Picture 133">
              <a:extLst>
                <a:ext uri="{FF2B5EF4-FFF2-40B4-BE49-F238E27FC236}">
                  <a16:creationId xmlns:a16="http://schemas.microsoft.com/office/drawing/2014/main" id="{831519B7-E769-3F37-F523-8F20A4E61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428031" y="5343935"/>
              <a:ext cx="305846" cy="305846"/>
            </a:xfrm>
            <a:prstGeom prst="rect">
              <a:avLst/>
            </a:prstGeom>
          </p:spPr>
        </p:pic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0A63A903-2DF5-D402-E32F-AC05B0C06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696170" y="5292878"/>
              <a:ext cx="305846" cy="305846"/>
            </a:xfrm>
            <a:prstGeom prst="rect">
              <a:avLst/>
            </a:prstGeom>
          </p:spPr>
        </p:pic>
        <p:pic>
          <p:nvPicPr>
            <p:cNvPr id="136" name="Picture 135">
              <a:extLst>
                <a:ext uri="{FF2B5EF4-FFF2-40B4-BE49-F238E27FC236}">
                  <a16:creationId xmlns:a16="http://schemas.microsoft.com/office/drawing/2014/main" id="{C14C5747-5108-4C5E-AB74-01DF54D95E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243733" y="5674034"/>
              <a:ext cx="305846" cy="305846"/>
            </a:xfrm>
            <a:prstGeom prst="rect">
              <a:avLst/>
            </a:prstGeom>
          </p:spPr>
        </p:pic>
        <p:pic>
          <p:nvPicPr>
            <p:cNvPr id="137" name="Picture 136">
              <a:extLst>
                <a:ext uri="{FF2B5EF4-FFF2-40B4-BE49-F238E27FC236}">
                  <a16:creationId xmlns:a16="http://schemas.microsoft.com/office/drawing/2014/main" id="{B77AC3A8-EEC0-BA03-5A9E-34C95BE5B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725429" y="5735952"/>
              <a:ext cx="305846" cy="305846"/>
            </a:xfrm>
            <a:prstGeom prst="rect">
              <a:avLst/>
            </a:prstGeom>
          </p:spPr>
        </p:pic>
        <p:pic>
          <p:nvPicPr>
            <p:cNvPr id="138" name="Picture 137">
              <a:extLst>
                <a:ext uri="{FF2B5EF4-FFF2-40B4-BE49-F238E27FC236}">
                  <a16:creationId xmlns:a16="http://schemas.microsoft.com/office/drawing/2014/main" id="{78AB894F-1340-F5CB-6C58-2C6ADB185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329780" y="5704613"/>
              <a:ext cx="305846" cy="305846"/>
            </a:xfrm>
            <a:prstGeom prst="rect">
              <a:avLst/>
            </a:prstGeom>
          </p:spPr>
        </p:pic>
        <p:pic>
          <p:nvPicPr>
            <p:cNvPr id="139" name="Picture 138">
              <a:extLst>
                <a:ext uri="{FF2B5EF4-FFF2-40B4-BE49-F238E27FC236}">
                  <a16:creationId xmlns:a16="http://schemas.microsoft.com/office/drawing/2014/main" id="{87325BE8-0A8B-364E-CA53-07795B1A5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438556" y="5869440"/>
              <a:ext cx="305846" cy="305846"/>
            </a:xfrm>
            <a:prstGeom prst="rect">
              <a:avLst/>
            </a:prstGeom>
          </p:spPr>
        </p:pic>
        <p:pic>
          <p:nvPicPr>
            <p:cNvPr id="140" name="Picture 139">
              <a:extLst>
                <a:ext uri="{FF2B5EF4-FFF2-40B4-BE49-F238E27FC236}">
                  <a16:creationId xmlns:a16="http://schemas.microsoft.com/office/drawing/2014/main" id="{62C8503D-0475-E176-9CB2-8CAA2B01B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722402" y="2803557"/>
              <a:ext cx="305846" cy="305846"/>
            </a:xfrm>
            <a:prstGeom prst="rect">
              <a:avLst/>
            </a:prstGeom>
          </p:spPr>
        </p:pic>
        <p:pic>
          <p:nvPicPr>
            <p:cNvPr id="141" name="Picture 140">
              <a:extLst>
                <a:ext uri="{FF2B5EF4-FFF2-40B4-BE49-F238E27FC236}">
                  <a16:creationId xmlns:a16="http://schemas.microsoft.com/office/drawing/2014/main" id="{D697748C-851D-1BF6-016C-71811F57D5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909079" y="5813113"/>
              <a:ext cx="305846" cy="305846"/>
            </a:xfrm>
            <a:prstGeom prst="rect">
              <a:avLst/>
            </a:prstGeom>
          </p:spPr>
        </p:pic>
        <p:pic>
          <p:nvPicPr>
            <p:cNvPr id="142" name="Picture 141">
              <a:extLst>
                <a:ext uri="{FF2B5EF4-FFF2-40B4-BE49-F238E27FC236}">
                  <a16:creationId xmlns:a16="http://schemas.microsoft.com/office/drawing/2014/main" id="{D897E873-F0DC-44D9-1DCD-CA9B8016E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743848" y="5292069"/>
              <a:ext cx="305846" cy="305846"/>
            </a:xfrm>
            <a:prstGeom prst="rect">
              <a:avLst/>
            </a:prstGeom>
          </p:spPr>
        </p:pic>
        <p:pic>
          <p:nvPicPr>
            <p:cNvPr id="143" name="Picture 142">
              <a:extLst>
                <a:ext uri="{FF2B5EF4-FFF2-40B4-BE49-F238E27FC236}">
                  <a16:creationId xmlns:a16="http://schemas.microsoft.com/office/drawing/2014/main" id="{F064D1E0-B032-CD43-16B4-17382C2DD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457887" y="5095604"/>
              <a:ext cx="305846" cy="305846"/>
            </a:xfrm>
            <a:prstGeom prst="rect">
              <a:avLst/>
            </a:prstGeom>
          </p:spPr>
        </p:pic>
        <p:pic>
          <p:nvPicPr>
            <p:cNvPr id="144" name="Picture 143">
              <a:extLst>
                <a:ext uri="{FF2B5EF4-FFF2-40B4-BE49-F238E27FC236}">
                  <a16:creationId xmlns:a16="http://schemas.microsoft.com/office/drawing/2014/main" id="{CA681675-100B-ED65-F8A4-B3913B474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818126" y="3081437"/>
              <a:ext cx="305846" cy="305846"/>
            </a:xfrm>
            <a:prstGeom prst="rect">
              <a:avLst/>
            </a:prstGeom>
          </p:spPr>
        </p:pic>
        <p:pic>
          <p:nvPicPr>
            <p:cNvPr id="145" name="Picture 144">
              <a:extLst>
                <a:ext uri="{FF2B5EF4-FFF2-40B4-BE49-F238E27FC236}">
                  <a16:creationId xmlns:a16="http://schemas.microsoft.com/office/drawing/2014/main" id="{D035A756-9930-A9E4-BCCF-93D1ABAE19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487622" y="4007907"/>
              <a:ext cx="305846" cy="305846"/>
            </a:xfrm>
            <a:prstGeom prst="rect">
              <a:avLst/>
            </a:prstGeom>
          </p:spPr>
        </p:pic>
        <p:pic>
          <p:nvPicPr>
            <p:cNvPr id="146" name="Picture 145">
              <a:extLst>
                <a:ext uri="{FF2B5EF4-FFF2-40B4-BE49-F238E27FC236}">
                  <a16:creationId xmlns:a16="http://schemas.microsoft.com/office/drawing/2014/main" id="{44F50884-234D-6241-A66C-AEE53E87C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464588" y="4274046"/>
              <a:ext cx="305846" cy="305846"/>
            </a:xfrm>
            <a:prstGeom prst="rect">
              <a:avLst/>
            </a:prstGeom>
          </p:spPr>
        </p:pic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6F54E57B-A413-8AAA-A235-BD28E3B72909}"/>
              </a:ext>
            </a:extLst>
          </p:cNvPr>
          <p:cNvGrpSpPr/>
          <p:nvPr/>
        </p:nvGrpSpPr>
        <p:grpSpPr>
          <a:xfrm>
            <a:off x="6204030" y="42849"/>
            <a:ext cx="3854369" cy="2630903"/>
            <a:chOff x="6204030" y="42849"/>
            <a:chExt cx="3854369" cy="2630903"/>
          </a:xfrm>
        </p:grpSpPr>
        <p:pic>
          <p:nvPicPr>
            <p:cNvPr id="148" name="Picture 8" descr="White Dwarfs in Binary Systems A white dwarf orbiting another star can  become active when the other star becomes a red giant...">
              <a:extLst>
                <a:ext uri="{FF2B5EF4-FFF2-40B4-BE49-F238E27FC236}">
                  <a16:creationId xmlns:a16="http://schemas.microsoft.com/office/drawing/2014/main" id="{0B247E2E-C8DB-9819-BA67-978A3FBE456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00" b="16948"/>
            <a:stretch/>
          </p:blipFill>
          <p:spPr bwMode="auto">
            <a:xfrm>
              <a:off x="6204030" y="42849"/>
              <a:ext cx="3854369" cy="26309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9" name="Picture 6" descr="Atomi-Cat — Trick or treat!">
              <a:extLst>
                <a:ext uri="{FF2B5EF4-FFF2-40B4-BE49-F238E27FC236}">
                  <a16:creationId xmlns:a16="http://schemas.microsoft.com/office/drawing/2014/main" id="{2FDFD680-0522-CD49-3ABA-8CFECCDCA8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34087" y="199589"/>
              <a:ext cx="1427136" cy="1427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0" name="Picture 149">
              <a:extLst>
                <a:ext uri="{FF2B5EF4-FFF2-40B4-BE49-F238E27FC236}">
                  <a16:creationId xmlns:a16="http://schemas.microsoft.com/office/drawing/2014/main" id="{3E881808-2358-7CA0-D065-57FBA6129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738561" y="1556286"/>
              <a:ext cx="526589" cy="5145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190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932</Words>
  <Application>Microsoft Office PowerPoint</Application>
  <PresentationFormat>Widescreen</PresentationFormat>
  <Paragraphs>114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Aptos</vt:lpstr>
      <vt:lpstr>Aptos Display</vt:lpstr>
      <vt:lpstr>Arial</vt:lpstr>
      <vt:lpstr>Berlin Sans FB</vt:lpstr>
      <vt:lpstr>Berlin Sans FB Demi</vt:lpstr>
      <vt:lpstr>Cambria Math</vt:lpstr>
      <vt:lpstr>Helvetica</vt:lpstr>
      <vt:lpstr>Times New Roman</vt:lpstr>
      <vt:lpstr>Office Theme</vt:lpstr>
      <vt:lpstr>Tasting the Gravitational Rainbow</vt:lpstr>
      <vt:lpstr>A Collection of Random Things I’ve Done</vt:lpstr>
      <vt:lpstr>The electromagnetic spectrum</vt:lpstr>
      <vt:lpstr>The gravitational wave spectrum: what is there to find?</vt:lpstr>
      <vt:lpstr>The gravitational wave spectrum: how are we searching across it?</vt:lpstr>
      <vt:lpstr>High Frequency GW Detection: A case for repurposing existing infrastructure</vt:lpstr>
      <vt:lpstr>High Frequency GW Detection: A case for repurposing existing infrastructure</vt:lpstr>
      <vt:lpstr>High Frequency GW Detection: A case for brand new technologies</vt:lpstr>
      <vt:lpstr>High Frequency GW Detection: A case for brand new technologies</vt:lpstr>
      <vt:lpstr>Low Frequency GW Astrophysics: Measuring circumbinary environments</vt:lpstr>
      <vt:lpstr>Low Frequency GW Astrophysics: Measuring circumbinary environments</vt:lpstr>
      <vt:lpstr>High Frequency GW Astrophysics: Tests of GR with Black Hole Ringdown</vt:lpstr>
      <vt:lpstr>High Frequency GW Astrophysics: Tests of GR with Black Hole Ringdown</vt:lpstr>
      <vt:lpstr>PowerPoint Presentation</vt:lpstr>
      <vt:lpstr>End of Slides</vt:lpstr>
      <vt:lpstr>Drawings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Andrew</dc:creator>
  <cp:lastModifiedBy>Andrew</cp:lastModifiedBy>
  <cp:revision>43</cp:revision>
  <dcterms:created xsi:type="dcterms:W3CDTF">2025-05-05T23:11:45Z</dcterms:created>
  <dcterms:modified xsi:type="dcterms:W3CDTF">2025-05-09T15:34:14Z</dcterms:modified>
</cp:coreProperties>
</file>